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963" autoAdjust="0"/>
    <p:restoredTop sz="72328" autoAdjust="0"/>
  </p:normalViewPr>
  <p:slideViewPr>
    <p:cSldViewPr snapToGrid="0">
      <p:cViewPr varScale="1">
        <p:scale>
          <a:sx n="109" d="100"/>
          <a:sy n="109" d="100"/>
        </p:scale>
        <p:origin x="354" y="1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86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BA8EE-D459-438B-A8F5-420FF90F6F87}" type="datetimeFigureOut">
              <a:rPr kumimoji="1" lang="ja-JP" altLang="en-US" smtClean="0"/>
              <a:t>2023/10/22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7ED44D-B1D4-4DEC-824A-19C153E5AE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3396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ED44D-B1D4-4DEC-824A-19C153E5AEB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2936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ED44D-B1D4-4DEC-824A-19C153E5AEB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1179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C6F0A4-F4A2-C886-F891-8F536D44AF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7705E78-4FE3-312A-D0B8-6C3B3160B6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4" indent="0" algn="ctr">
              <a:buNone/>
              <a:defRPr sz="2000"/>
            </a:lvl2pPr>
            <a:lvl3pPr marL="914410" indent="0" algn="ctr">
              <a:buNone/>
              <a:defRPr sz="1801"/>
            </a:lvl3pPr>
            <a:lvl4pPr marL="1371614" indent="0" algn="ctr">
              <a:buNone/>
              <a:defRPr sz="1600"/>
            </a:lvl4pPr>
            <a:lvl5pPr marL="1828819" indent="0" algn="ctr">
              <a:buNone/>
              <a:defRPr sz="1600"/>
            </a:lvl5pPr>
            <a:lvl6pPr marL="2286025" indent="0" algn="ctr">
              <a:buNone/>
              <a:defRPr sz="1600"/>
            </a:lvl6pPr>
            <a:lvl7pPr marL="2743229" indent="0" algn="ctr">
              <a:buNone/>
              <a:defRPr sz="1600"/>
            </a:lvl7pPr>
            <a:lvl8pPr marL="3200435" indent="0" algn="ctr">
              <a:buNone/>
              <a:defRPr sz="1600"/>
            </a:lvl8pPr>
            <a:lvl9pPr marL="3657639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0801068-6B69-F313-233F-5600D935D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761658-E980-41FB-9CAD-51916E329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79BE2B-5B07-694F-E967-8CD9C08C6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0445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B237E7-909A-39E1-8487-6C2A4E9A8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E9D97DE-3696-EBAA-9528-44518C3F3F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2D80BC9-BAF0-AD0D-4E32-DCBCBA233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6300AC-AC4E-9A36-47E3-20D12C00E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6FEB6F4-F1B1-13AA-7DFC-2CE94D290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5054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5F7D1BD-8B1C-0BDF-86D4-35ACC4074C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DFCF61A-85E6-F592-C12C-09DE1836A8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80D06C1-A5B7-327F-4FA8-B5ADB0872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0356F03-6F50-172F-7D02-BA6C5BBF3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8C6FE8-BAF0-D9B6-01D2-21F1F86EA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9839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A57499-0255-4C0A-F8C4-45CD647B9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20D37B-8867-D58F-6C16-59B8BDE9E6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6F6C650-5E98-0547-0C86-A3BFE5154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47C18DA-061B-BC82-B53D-4DF8E7A0B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DBA467A-7808-F70E-E50F-34D2FFA1F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7571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746652-8601-F803-89DD-F063EB276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7FE8A32-060B-87A7-C2CE-E4265DDFAC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0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8EF777-AE36-5315-9C69-5A3892241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379C75C-19B6-3F58-90A4-FF2F6D0B3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CFB791A-EBC1-62A0-58C7-1BAC96DB1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26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FB9E8A-53D2-CC1C-9DBC-C6EDA8C02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65297DA-A66C-69DE-74FD-01A051D63E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B65F2EE-DD9E-FA3D-9664-A7C74DB3F8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FFFA581-1C20-D648-F34D-58A3AA96D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C0C17DB-A815-BFC6-1035-D9DB2E967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A728F9D-F34F-9FEB-928A-E880E5FB3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307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2A1C81-6908-277E-9424-DF913DB31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BF0FB41-F6D8-EBC2-5F3A-DBBF7F99F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3" y="1681165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4" indent="0">
              <a:buNone/>
              <a:defRPr sz="2000" b="1"/>
            </a:lvl2pPr>
            <a:lvl3pPr marL="914410" indent="0">
              <a:buNone/>
              <a:defRPr sz="1801" b="1"/>
            </a:lvl3pPr>
            <a:lvl4pPr marL="1371614" indent="0">
              <a:buNone/>
              <a:defRPr sz="1600" b="1"/>
            </a:lvl4pPr>
            <a:lvl5pPr marL="1828819" indent="0">
              <a:buNone/>
              <a:defRPr sz="1600" b="1"/>
            </a:lvl5pPr>
            <a:lvl6pPr marL="2286025" indent="0">
              <a:buNone/>
              <a:defRPr sz="1600" b="1"/>
            </a:lvl6pPr>
            <a:lvl7pPr marL="2743229" indent="0">
              <a:buNone/>
              <a:defRPr sz="1600" b="1"/>
            </a:lvl7pPr>
            <a:lvl8pPr marL="3200435" indent="0">
              <a:buNone/>
              <a:defRPr sz="1600" b="1"/>
            </a:lvl8pPr>
            <a:lvl9pPr marL="3657639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BAFE21C-68B5-2F43-9CD6-EC2574128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796AAFD-076C-80B1-5BC2-DA9AEA209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5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4" indent="0">
              <a:buNone/>
              <a:defRPr sz="2000" b="1"/>
            </a:lvl2pPr>
            <a:lvl3pPr marL="914410" indent="0">
              <a:buNone/>
              <a:defRPr sz="1801" b="1"/>
            </a:lvl3pPr>
            <a:lvl4pPr marL="1371614" indent="0">
              <a:buNone/>
              <a:defRPr sz="1600" b="1"/>
            </a:lvl4pPr>
            <a:lvl5pPr marL="1828819" indent="0">
              <a:buNone/>
              <a:defRPr sz="1600" b="1"/>
            </a:lvl5pPr>
            <a:lvl6pPr marL="2286025" indent="0">
              <a:buNone/>
              <a:defRPr sz="1600" b="1"/>
            </a:lvl6pPr>
            <a:lvl7pPr marL="2743229" indent="0">
              <a:buNone/>
              <a:defRPr sz="1600" b="1"/>
            </a:lvl7pPr>
            <a:lvl8pPr marL="3200435" indent="0">
              <a:buNone/>
              <a:defRPr sz="1600" b="1"/>
            </a:lvl8pPr>
            <a:lvl9pPr marL="3657639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B931B0C-2736-990E-7876-6AA94DB826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75A43FE-D07C-F94C-4A01-FC0988745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CBBF93B-BCDD-A79A-BA2D-641EEF32E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DF7F909-229E-123B-F595-784B370EE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25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6CBD28-05A3-6E2C-FE5A-B171F945D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F86DB5D-353A-8690-2141-D478E5F9D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EFAA52-9104-D3A3-AF4B-E8B3C0418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94AA4F3-AA9E-049D-5638-4A86F5DA2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5892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2BC64B1-59CB-4F20-D32A-EB5422E0D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578AE72-F17A-643D-544A-143E3175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29325EB-3641-D3F9-D61F-374DFB2FB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845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ECFBAF-909A-C5FC-8432-B2FD64007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8" y="457201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D369404-B3A0-A549-EF1C-37FA8671E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D8EF1C6-4CB9-B27F-9199-2DD9D14785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8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4" indent="0">
              <a:buNone/>
              <a:defRPr sz="1401"/>
            </a:lvl2pPr>
            <a:lvl3pPr marL="914410" indent="0">
              <a:buNone/>
              <a:defRPr sz="1200"/>
            </a:lvl3pPr>
            <a:lvl4pPr marL="1371614" indent="0">
              <a:buNone/>
              <a:defRPr sz="1001"/>
            </a:lvl4pPr>
            <a:lvl5pPr marL="1828819" indent="0">
              <a:buNone/>
              <a:defRPr sz="1001"/>
            </a:lvl5pPr>
            <a:lvl6pPr marL="2286025" indent="0">
              <a:buNone/>
              <a:defRPr sz="1001"/>
            </a:lvl6pPr>
            <a:lvl7pPr marL="2743229" indent="0">
              <a:buNone/>
              <a:defRPr sz="1001"/>
            </a:lvl7pPr>
            <a:lvl8pPr marL="3200435" indent="0">
              <a:buNone/>
              <a:defRPr sz="1001"/>
            </a:lvl8pPr>
            <a:lvl9pPr marL="3657639" indent="0">
              <a:buNone/>
              <a:defRPr sz="100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737830A-358B-FB1B-37F5-CD61721B4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0E729D1-E30C-D817-84C6-D30916D6D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82C289A-A775-E9EA-93FA-CB9850D20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3468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FA405D-682E-E42A-0153-1D3E9808A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8" y="457201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C46FE836-CEC9-92CA-770F-DE939F32DB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4" indent="0">
              <a:buNone/>
              <a:defRPr sz="2800"/>
            </a:lvl2pPr>
            <a:lvl3pPr marL="914410" indent="0">
              <a:buNone/>
              <a:defRPr sz="2400"/>
            </a:lvl3pPr>
            <a:lvl4pPr marL="1371614" indent="0">
              <a:buNone/>
              <a:defRPr sz="2000"/>
            </a:lvl4pPr>
            <a:lvl5pPr marL="1828819" indent="0">
              <a:buNone/>
              <a:defRPr sz="2000"/>
            </a:lvl5pPr>
            <a:lvl6pPr marL="2286025" indent="0">
              <a:buNone/>
              <a:defRPr sz="2000"/>
            </a:lvl6pPr>
            <a:lvl7pPr marL="2743229" indent="0">
              <a:buNone/>
              <a:defRPr sz="2000"/>
            </a:lvl7pPr>
            <a:lvl8pPr marL="3200435" indent="0">
              <a:buNone/>
              <a:defRPr sz="2000"/>
            </a:lvl8pPr>
            <a:lvl9pPr marL="3657639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0657BD7-CA01-F17F-2637-4DD1013DAD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8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4" indent="0">
              <a:buNone/>
              <a:defRPr sz="1401"/>
            </a:lvl2pPr>
            <a:lvl3pPr marL="914410" indent="0">
              <a:buNone/>
              <a:defRPr sz="1200"/>
            </a:lvl3pPr>
            <a:lvl4pPr marL="1371614" indent="0">
              <a:buNone/>
              <a:defRPr sz="1001"/>
            </a:lvl4pPr>
            <a:lvl5pPr marL="1828819" indent="0">
              <a:buNone/>
              <a:defRPr sz="1001"/>
            </a:lvl5pPr>
            <a:lvl6pPr marL="2286025" indent="0">
              <a:buNone/>
              <a:defRPr sz="1001"/>
            </a:lvl6pPr>
            <a:lvl7pPr marL="2743229" indent="0">
              <a:buNone/>
              <a:defRPr sz="1001"/>
            </a:lvl7pPr>
            <a:lvl8pPr marL="3200435" indent="0">
              <a:buNone/>
              <a:defRPr sz="1001"/>
            </a:lvl8pPr>
            <a:lvl9pPr marL="3657639" indent="0">
              <a:buNone/>
              <a:defRPr sz="100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79AF105-C053-85F5-0217-2AC1818F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A21671F-5C2F-44E6-7A8F-45F2D9181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9B53EEA-0497-EE5B-B7A9-F5BC1A932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2675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87EA7BB-E90C-822C-C6C2-ED8D14249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494C0F9-68F4-7E17-2388-95FBF5802D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719050-B02B-6116-B790-2D6B3D8637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1AF1F-A61A-4828-96F9-D5F7049940A5}" type="datetimeFigureOut">
              <a:rPr kumimoji="1" lang="ja-JP" altLang="en-US" smtClean="0"/>
              <a:t>2023/10/22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8690BD9-123A-27A0-0A7B-CA1A669FB8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2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23624A7-0BA0-533D-089F-EDB3B2933F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678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2" indent="-228602" algn="l" defTabSz="914410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8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2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17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1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27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1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37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1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4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10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4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19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5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29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35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39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00E5802-1D80-372E-176D-5DBF035840A3}"/>
              </a:ext>
            </a:extLst>
          </p:cNvPr>
          <p:cNvSpPr txBox="1">
            <a:spLocks/>
          </p:cNvSpPr>
          <p:nvPr/>
        </p:nvSpPr>
        <p:spPr>
          <a:xfrm>
            <a:off x="6480001" y="720000"/>
            <a:ext cx="5712000" cy="523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ここでは、一連した図面データの作成について解説します。</a:t>
            </a: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一連の図面作成作業を、習得することを目指します。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995A343-0449-914D-66A3-7F7C1F0DA07D}"/>
              </a:ext>
            </a:extLst>
          </p:cNvPr>
          <p:cNvSpPr txBox="1">
            <a:spLocks/>
          </p:cNvSpPr>
          <p:nvPr/>
        </p:nvSpPr>
        <p:spPr>
          <a:xfrm>
            <a:off x="6480000" y="108000"/>
            <a:ext cx="210129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801"/>
              </a:lnSpc>
            </a:pPr>
            <a:r>
              <a:rPr lang="en-US" altLang="ja-JP" sz="1801" b="1" kern="100" dirty="0">
                <a:solidFill>
                  <a:schemeClr val="accent2"/>
                </a:solidFill>
                <a:latin typeface="Ink Free" panose="03080402000500000000" pitchFamily="66" charset="0"/>
                <a:ea typeface="ＭＳ 明朝" panose="02020609040205080304" pitchFamily="17" charset="-128"/>
                <a:cs typeface="Dreaming Outloud Script Pro" panose="020F0502020204030204" pitchFamily="66" charset="0"/>
              </a:rPr>
              <a:t>Layer Configuration</a:t>
            </a:r>
          </a:p>
          <a:p>
            <a:pPr algn="ctr">
              <a:lnSpc>
                <a:spcPts val="1801"/>
              </a:lnSpc>
            </a:pPr>
            <a:r>
              <a:rPr lang="ja-JP" altLang="en-US" sz="1801" b="1" kern="100" dirty="0">
                <a:solidFill>
                  <a:schemeClr val="accent2"/>
                </a:solidFill>
                <a:latin typeface="HG正楷書体-PRO" panose="03000600000000000000" pitchFamily="66" charset="-128"/>
                <a:ea typeface="HG正楷書体-PRO" panose="03000600000000000000" pitchFamily="66" charset="-128"/>
                <a:cs typeface="Dreaming Outloud Script Pro" panose="020F0502020204030204" pitchFamily="66" charset="0"/>
              </a:rPr>
              <a:t>レイヤを設定する</a:t>
            </a:r>
            <a:endParaRPr lang="en-US" altLang="ja-JP" sz="1801" b="1" kern="100" dirty="0">
              <a:solidFill>
                <a:schemeClr val="accent2"/>
              </a:solidFill>
              <a:latin typeface="HG正楷書体-PRO" panose="03000600000000000000" pitchFamily="66" charset="-128"/>
              <a:ea typeface="HG正楷書体-PRO" panose="03000600000000000000" pitchFamily="66" charset="-128"/>
              <a:cs typeface="Dreaming Outloud Script Pro" panose="020F0502020204030204" pitchFamily="66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64B922E-1FE3-844C-1083-73F075331859}"/>
              </a:ext>
            </a:extLst>
          </p:cNvPr>
          <p:cNvSpPr txBox="1">
            <a:spLocks/>
          </p:cNvSpPr>
          <p:nvPr/>
        </p:nvSpPr>
        <p:spPr>
          <a:xfrm>
            <a:off x="6480001" y="1440000"/>
            <a:ext cx="5712000" cy="2894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1" dirty="0">
                <a:solidFill>
                  <a:srgbClr val="FFC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～データファイルを作成する～</a:t>
            </a:r>
            <a:endParaRPr lang="en-US" altLang="ja-JP" sz="1401" dirty="0">
              <a:solidFill>
                <a:srgbClr val="FFC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A4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紙面サイズで、新規ドキュメントを作成する。</a:t>
            </a: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・図面を作成する範囲を定める。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［横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170㎜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縦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255㎜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］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defTabSz="179388"/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・範囲オブジェクトをガイドに変換してマーカーとする。</a:t>
            </a: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・図番を追加する。</a:t>
            </a:r>
          </a:p>
          <a:p>
            <a:endParaRPr lang="ja-JP" altLang="en-US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401" dirty="0">
                <a:solidFill>
                  <a:srgbClr val="FFC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～レイヤを設定する～</a:t>
            </a: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コンテンツの内容別にレイヤを作成する。</a:t>
            </a: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Ⅰ.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ガイドレイヤ</a:t>
            </a: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Ⅱ. 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図番レイヤ</a:t>
            </a: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Ⅲ. 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文字レイヤ</a:t>
            </a: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Ⅳ. 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図レイヤ</a:t>
            </a: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Ⅴ. 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下絵レイヤ</a:t>
            </a:r>
          </a:p>
        </p:txBody>
      </p:sp>
      <p:pic>
        <p:nvPicPr>
          <p:cNvPr id="3" name="beginner_101_layer configuration">
            <a:hlinkClick r:id="" action="ppaction://media"/>
            <a:extLst>
              <a:ext uri="{FF2B5EF4-FFF2-40B4-BE49-F238E27FC236}">
                <a16:creationId xmlns:a16="http://schemas.microsoft.com/office/drawing/2014/main" id="{A238221B-8FF3-F54E-A69E-23D3198E6E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ブックマーク 2" time="0"/>
                    <p14:bmk name="ブックマーク 1" time="69575.219"/>
                    <p14:bmk name="ブックマーク 3" time="86773.5878"/>
                    <p14:bmk name="ブックマーク 4" time="125860.7895"/>
                    <p14:bmk name="ブックマーク 5" time="145404.3904"/>
                    <p14:bmk name="ブックマーク 6" time="160257.5271"/>
                    <p14:bmk name="ブックマーク 7" time="202471.7049"/>
                    <p14:bmk name="ブックマーク 8" time="229832.7462"/>
                    <p14:bmk name="ブックマーク 9" time="259539.0195"/>
                    <p14:bmk name="ブックマーク 10" time="272828.6681"/>
                    <p14:bmk name="ブックマーク 11" time="292372.2689"/>
                    <p14:bmk name="ブックマーク 12" time="310352.3817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999" y="107999"/>
            <a:ext cx="6120000" cy="3442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0BEFC91-857D-4304-F6D1-A7FF2C4BD401}"/>
              </a:ext>
            </a:extLst>
          </p:cNvPr>
          <p:cNvSpPr txBox="1"/>
          <p:nvPr/>
        </p:nvSpPr>
        <p:spPr>
          <a:xfrm>
            <a:off x="107999" y="3960000"/>
            <a:ext cx="5869577" cy="93871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lnSpc>
                <a:spcPts val="2201"/>
              </a:lnSpc>
            </a:pPr>
            <a:r>
              <a:rPr lang="ja-JP" altLang="en-US" sz="1801" dirty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MV Boli" panose="02000500030200090000" pitchFamily="2" charset="0"/>
              </a:rPr>
              <a:t>参考：</a:t>
            </a:r>
            <a:endParaRPr lang="en-US" altLang="ja-JP" sz="1801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HGS創英角ﾎﾟｯﾌﾟ体" panose="040B0A00000000000000" pitchFamily="50" charset="-128"/>
              <a:ea typeface="HGS創英角ﾎﾟｯﾌﾟ体" panose="040B0A00000000000000" pitchFamily="50" charset="-128"/>
              <a:cs typeface="MV Boli" panose="02000500030200090000" pitchFamily="2" charset="0"/>
            </a:endParaRPr>
          </a:p>
          <a:p>
            <a:pPr>
              <a:lnSpc>
                <a:spcPts val="2201"/>
              </a:lnSpc>
            </a:pPr>
            <a:r>
              <a:rPr lang="en-US" altLang="ja-JP" sz="1801" b="1" dirty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MV Boli" panose="02000500030200090000" pitchFamily="2" charset="0"/>
                <a:ea typeface="UD デジタル 教科書体 NK-R" panose="02020400000000000000" pitchFamily="18" charset="-128"/>
                <a:cs typeface="MV Boli" panose="02000500030200090000" pitchFamily="2" charset="0"/>
              </a:rPr>
              <a:t>appendix_202_</a:t>
            </a:r>
            <a:r>
              <a:rPr lang="ja-JP" altLang="en-US" sz="1801" b="1" dirty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MV Boli" panose="02000500030200090000" pitchFamily="2" charset="0"/>
                <a:ea typeface="UD デジタル 教科書体 NK-R" panose="02020400000000000000" pitchFamily="18" charset="-128"/>
                <a:cs typeface="MV Boli" panose="02000500030200090000" pitchFamily="2" charset="0"/>
              </a:rPr>
              <a:t>レイヤー</a:t>
            </a:r>
            <a:endParaRPr lang="en-US" altLang="ja-JP" sz="1801" b="1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MV Boli" panose="02000500030200090000" pitchFamily="2" charset="0"/>
              <a:ea typeface="UD デジタル 教科書体 NK-R" panose="02020400000000000000" pitchFamily="18" charset="-128"/>
              <a:cs typeface="MV Boli" panose="02000500030200090000" pitchFamily="2" charset="0"/>
            </a:endParaRPr>
          </a:p>
          <a:p>
            <a:pPr>
              <a:lnSpc>
                <a:spcPts val="2201"/>
              </a:lnSpc>
            </a:pPr>
            <a:r>
              <a:rPr lang="en-US" altLang="ja-JP" sz="1801" b="1" dirty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MV Boli" panose="02000500030200090000" pitchFamily="2" charset="0"/>
                <a:ea typeface="UD デジタル 教科書体 NK-R" panose="02020400000000000000" pitchFamily="18" charset="-128"/>
                <a:cs typeface="MV Boli" panose="02000500030200090000" pitchFamily="2" charset="0"/>
              </a:rPr>
              <a:t>appendix_208_</a:t>
            </a:r>
            <a:r>
              <a:rPr lang="ja-JP" altLang="en-US" sz="1801" b="1" dirty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MV Boli" panose="02000500030200090000" pitchFamily="2" charset="0"/>
                <a:ea typeface="UD デジタル 教科書体 NK-R" panose="02020400000000000000" pitchFamily="18" charset="-128"/>
                <a:cs typeface="MV Boli" panose="02000500030200090000" pitchFamily="2" charset="0"/>
              </a:rPr>
              <a:t>ルーラー、ガイド</a:t>
            </a:r>
            <a:endParaRPr lang="en-US" altLang="ja-JP" sz="1801" b="1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MV Boli" panose="02000500030200090000" pitchFamily="2" charset="0"/>
              <a:ea typeface="UD デジタル 教科書体 NK-R" panose="02020400000000000000" pitchFamily="18" charset="-128"/>
              <a:cs typeface="MV Boli" panose="0200050003020009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89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3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00E5802-1D80-372E-176D-5DBF035840A3}"/>
              </a:ext>
            </a:extLst>
          </p:cNvPr>
          <p:cNvSpPr txBox="1">
            <a:spLocks/>
          </p:cNvSpPr>
          <p:nvPr/>
        </p:nvSpPr>
        <p:spPr>
          <a:xfrm>
            <a:off x="6480001" y="720000"/>
            <a:ext cx="5712000" cy="523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ここでは、一連した図面データの作成について解説します。</a:t>
            </a: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一連の図面作成作業を、習得することを目指します。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995A343-0449-914D-66A3-7F7C1F0DA07D}"/>
              </a:ext>
            </a:extLst>
          </p:cNvPr>
          <p:cNvSpPr txBox="1">
            <a:spLocks/>
          </p:cNvSpPr>
          <p:nvPr/>
        </p:nvSpPr>
        <p:spPr>
          <a:xfrm>
            <a:off x="6480000" y="108000"/>
            <a:ext cx="273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801"/>
              </a:lnSpc>
            </a:pPr>
            <a:r>
              <a:rPr lang="en-US" altLang="ja-JP" sz="1801" b="1" kern="100" dirty="0">
                <a:solidFill>
                  <a:schemeClr val="accent2"/>
                </a:solidFill>
                <a:latin typeface="Ink Free" panose="03080402000500000000" pitchFamily="66" charset="0"/>
                <a:ea typeface="ＭＳ 明朝" panose="02020609040205080304" pitchFamily="17" charset="-128"/>
                <a:cs typeface="Dreaming Outloud Script Pro" panose="020F0502020204030204" pitchFamily="66" charset="0"/>
              </a:rPr>
              <a:t>Drafting with Illustrator</a:t>
            </a:r>
          </a:p>
          <a:p>
            <a:pPr algn="ctr">
              <a:lnSpc>
                <a:spcPts val="1801"/>
              </a:lnSpc>
            </a:pPr>
            <a:r>
              <a:rPr lang="en-US" altLang="ja-JP" sz="1801" b="1" kern="100" dirty="0">
                <a:solidFill>
                  <a:schemeClr val="accent2"/>
                </a:solidFill>
                <a:latin typeface="HG正楷書体-PRO" panose="03000600000000000000" pitchFamily="66" charset="-128"/>
                <a:ea typeface="HG正楷書体-PRO" panose="03000600000000000000" pitchFamily="66" charset="-128"/>
                <a:cs typeface="Dreaming Outloud Script Pro" panose="020F0502020204030204" pitchFamily="66" charset="0"/>
              </a:rPr>
              <a:t>Illustrator</a:t>
            </a:r>
            <a:r>
              <a:rPr lang="ja-JP" altLang="en-US" sz="1801" b="1" kern="100" dirty="0">
                <a:solidFill>
                  <a:schemeClr val="accent2"/>
                </a:solidFill>
                <a:latin typeface="HG正楷書体-PRO" panose="03000600000000000000" pitchFamily="66" charset="-128"/>
                <a:ea typeface="HG正楷書体-PRO" panose="03000600000000000000" pitchFamily="66" charset="-128"/>
                <a:cs typeface="Dreaming Outloud Script Pro" panose="020F0502020204030204" pitchFamily="66" charset="0"/>
              </a:rPr>
              <a:t>で図面を描く</a:t>
            </a:r>
            <a:endParaRPr lang="en-US" altLang="ja-JP" sz="1801" b="1" kern="100" dirty="0">
              <a:solidFill>
                <a:schemeClr val="accent2"/>
              </a:solidFill>
              <a:latin typeface="HG正楷書体-PRO" panose="03000600000000000000" pitchFamily="66" charset="-128"/>
              <a:ea typeface="HG正楷書体-PRO" panose="03000600000000000000" pitchFamily="66" charset="-128"/>
              <a:cs typeface="Dreaming Outloud Script Pro" panose="020F0502020204030204" pitchFamily="66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64B922E-1FE3-844C-1083-73F075331859}"/>
              </a:ext>
            </a:extLst>
          </p:cNvPr>
          <p:cNvSpPr txBox="1">
            <a:spLocks/>
          </p:cNvSpPr>
          <p:nvPr/>
        </p:nvSpPr>
        <p:spPr>
          <a:xfrm>
            <a:off x="6480001" y="1440000"/>
            <a:ext cx="5712000" cy="24636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1" dirty="0">
                <a:solidFill>
                  <a:srgbClr val="FFC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～作図する～</a:t>
            </a:r>
            <a:endParaRPr lang="en-US" altLang="ja-JP" sz="1401" dirty="0">
              <a:solidFill>
                <a:srgbClr val="FFC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 defTabSz="179388"/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・線の設定：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</a:t>
            </a: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主線＝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0.4mm</a:t>
            </a: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各線種の太さ比＝太線：主線：細線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点線、鎖線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＝ 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4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：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2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：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1</a:t>
            </a:r>
            <a:endParaRPr lang="ja-JP" altLang="en-US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defTabSz="179388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カラー＝黒</a:t>
            </a: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・アクションを用いると効果的。</a:t>
            </a:r>
          </a:p>
          <a:p>
            <a:endParaRPr lang="en-US" altLang="ja-JP" sz="1401" dirty="0">
              <a:solidFill>
                <a:srgbClr val="FFC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lang="ja-JP" altLang="en-US" sz="1401" dirty="0">
                <a:solidFill>
                  <a:srgbClr val="FFC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～符号を入れる～</a:t>
            </a:r>
            <a:endParaRPr lang="en-US" altLang="ja-JP" sz="1401" dirty="0">
              <a:solidFill>
                <a:srgbClr val="FFC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・文字スタイル：「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MS P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ゴシック」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14DTP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ポイント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・標準スタイルの設定や、アクションを用いると効果的。</a:t>
            </a: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・引き出し線＝</a:t>
            </a:r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0.2mm</a:t>
            </a:r>
            <a:endParaRPr lang="ja-JP" altLang="en-US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0BEFC91-857D-4304-F6D1-A7FF2C4BD401}"/>
              </a:ext>
            </a:extLst>
          </p:cNvPr>
          <p:cNvSpPr txBox="1"/>
          <p:nvPr/>
        </p:nvSpPr>
        <p:spPr>
          <a:xfrm>
            <a:off x="107999" y="3960000"/>
            <a:ext cx="5869577" cy="93871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lnSpc>
                <a:spcPts val="2201"/>
              </a:lnSpc>
            </a:pPr>
            <a:r>
              <a:rPr lang="ja-JP" altLang="en-US" sz="1801" dirty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MV Boli" panose="02000500030200090000" pitchFamily="2" charset="0"/>
              </a:rPr>
              <a:t>参考：</a:t>
            </a:r>
            <a:endParaRPr lang="en-US" altLang="ja-JP" sz="1801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HGS創英角ﾎﾟｯﾌﾟ体" panose="040B0A00000000000000" pitchFamily="50" charset="-128"/>
              <a:ea typeface="HGS創英角ﾎﾟｯﾌﾟ体" panose="040B0A00000000000000" pitchFamily="50" charset="-128"/>
              <a:cs typeface="MV Boli" panose="02000500030200090000" pitchFamily="2" charset="0"/>
            </a:endParaRPr>
          </a:p>
          <a:p>
            <a:pPr>
              <a:lnSpc>
                <a:spcPts val="2201"/>
              </a:lnSpc>
            </a:pPr>
            <a:r>
              <a:rPr lang="en-US" altLang="ja-JP" sz="1801" b="1" dirty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MV Boli" panose="02000500030200090000" pitchFamily="2" charset="0"/>
                <a:ea typeface="UD デジタル 教科書体 NK-R" panose="02020400000000000000" pitchFamily="18" charset="-128"/>
                <a:cs typeface="MV Boli" panose="02000500030200090000" pitchFamily="2" charset="0"/>
              </a:rPr>
              <a:t>appendix_160_</a:t>
            </a:r>
            <a:r>
              <a:rPr lang="ja-JP" altLang="en-US" sz="1801" b="1" dirty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MV Boli" panose="02000500030200090000" pitchFamily="2" charset="0"/>
                <a:ea typeface="UD デジタル 教科書体 NK-R" panose="02020400000000000000" pitchFamily="18" charset="-128"/>
                <a:cs typeface="MV Boli" panose="02000500030200090000" pitchFamily="2" charset="0"/>
              </a:rPr>
              <a:t>文字ツール</a:t>
            </a:r>
            <a:endParaRPr lang="en-US" altLang="ja-JP" sz="1801" b="1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MV Boli" panose="02000500030200090000" pitchFamily="2" charset="0"/>
              <a:ea typeface="UD デジタル 教科書体 NK-R" panose="02020400000000000000" pitchFamily="18" charset="-128"/>
              <a:cs typeface="MV Boli" panose="02000500030200090000" pitchFamily="2" charset="0"/>
            </a:endParaRPr>
          </a:p>
          <a:p>
            <a:pPr>
              <a:lnSpc>
                <a:spcPts val="2201"/>
              </a:lnSpc>
            </a:pPr>
            <a:r>
              <a:rPr lang="en-US" altLang="ja-JP" sz="1801" b="1" dirty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MV Boli" panose="02000500030200090000" pitchFamily="2" charset="0"/>
                <a:ea typeface="UD デジタル 教科書体 NK-R" panose="02020400000000000000" pitchFamily="18" charset="-128"/>
                <a:cs typeface="MV Boli" panose="02000500030200090000" pitchFamily="2" charset="0"/>
              </a:rPr>
              <a:t>appendix_242_</a:t>
            </a:r>
            <a:r>
              <a:rPr lang="ja-JP" altLang="en-US" sz="1801" b="1" dirty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MV Boli" panose="02000500030200090000" pitchFamily="2" charset="0"/>
                <a:ea typeface="UD デジタル 教科書体 NK-R" panose="02020400000000000000" pitchFamily="18" charset="-128"/>
                <a:cs typeface="MV Boli" panose="02000500030200090000" pitchFamily="2" charset="0"/>
              </a:rPr>
              <a:t>アクション</a:t>
            </a:r>
            <a:endParaRPr lang="en-US" altLang="ja-JP" sz="1801" b="1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MV Boli" panose="02000500030200090000" pitchFamily="2" charset="0"/>
              <a:ea typeface="UD デジタル 教科書体 NK-R" panose="02020400000000000000" pitchFamily="18" charset="-128"/>
              <a:cs typeface="MV Boli" panose="02000500030200090000" pitchFamily="2" charset="0"/>
            </a:endParaRPr>
          </a:p>
        </p:txBody>
      </p:sp>
      <p:pic>
        <p:nvPicPr>
          <p:cNvPr id="4" name="beginner_101_drafting">
            <a:hlinkClick r:id="" action="ppaction://media"/>
            <a:extLst>
              <a:ext uri="{FF2B5EF4-FFF2-40B4-BE49-F238E27FC236}">
                <a16:creationId xmlns:a16="http://schemas.microsoft.com/office/drawing/2014/main" id="{F775F528-6BB4-E72D-CC60-FA9C63171A0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ブックマーク 1" time="39990.0665"/>
                    <p14:bmk name="ブックマーク 2" time="107546.5755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000" y="108000"/>
            <a:ext cx="6120000" cy="3442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17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3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259</TotalTime>
  <Words>277</Words>
  <Application>Microsoft Office PowerPoint</Application>
  <PresentationFormat>ワイド画面</PresentationFormat>
  <Paragraphs>40</Paragraphs>
  <Slides>2</Slides>
  <Notes>2</Notes>
  <HiddenSlides>0</HiddenSlides>
  <MMClips>2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2" baseType="lpstr">
      <vt:lpstr>HGS創英角ﾎﾟｯﾌﾟ体</vt:lpstr>
      <vt:lpstr>HG正楷書体-PRO</vt:lpstr>
      <vt:lpstr>UD デジタル 教科書体 NK-B</vt:lpstr>
      <vt:lpstr>UD デジタル 教科書体 NK-R</vt:lpstr>
      <vt:lpstr>游ゴシック</vt:lpstr>
      <vt:lpstr>游ゴシック Light</vt:lpstr>
      <vt:lpstr>Arial</vt:lpstr>
      <vt:lpstr>Ink Free</vt:lpstr>
      <vt:lpstr>MV Boli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hoon ca</dc:creator>
  <cp:lastModifiedBy>hoon ca</cp:lastModifiedBy>
  <cp:revision>68</cp:revision>
  <dcterms:created xsi:type="dcterms:W3CDTF">2023-10-17T13:49:10Z</dcterms:created>
  <dcterms:modified xsi:type="dcterms:W3CDTF">2023-10-22T07:36:57Z</dcterms:modified>
</cp:coreProperties>
</file>