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
  </p:notesMasterIdLst>
  <p:sldIdLst>
    <p:sldId id="259" r:id="rId2"/>
  </p:sldIdLst>
  <p:sldSz cx="12192000" cy="6858000"/>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5050"/>
    <a:srgbClr val="FF3399"/>
    <a:srgbClr val="FF3300"/>
    <a:srgbClr val="FF6699"/>
    <a:srgbClr val="EF67A5"/>
    <a:srgbClr val="FF006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4963" autoAdjust="0"/>
    <p:restoredTop sz="72328" autoAdjust="0"/>
  </p:normalViewPr>
  <p:slideViewPr>
    <p:cSldViewPr snapToGrid="0">
      <p:cViewPr varScale="1">
        <p:scale>
          <a:sx n="97" d="100"/>
          <a:sy n="97" d="100"/>
        </p:scale>
        <p:origin x="240" y="96"/>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notesViewPr>
    <p:cSldViewPr snapToGrid="0">
      <p:cViewPr varScale="1">
        <p:scale>
          <a:sx n="86" d="100"/>
          <a:sy n="86" d="100"/>
        </p:scale>
        <p:origin x="3864" y="78"/>
      </p:cViewPr>
      <p:guideLst/>
    </p:cSldViewPr>
  </p:notesViewPr>
  <p:gridSpacing cx="72008" cy="72008"/>
</p:viewPr>
</file>

<file path=ppt/_rels/presentation.xml.rels><?xml version="1.0" encoding="UTF-8" standalone="yes"?>
<Relationships xmlns="http://schemas.openxmlformats.org/package/2006/relationships"><Relationship Id="rId3" Type="http://schemas.openxmlformats.org/officeDocument/2006/relationships/notesMaster" Target="notesMasters/notesMaster1.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A6BA8EE-D459-438B-A8F5-420FF90F6F87}" type="datetimeFigureOut">
              <a:rPr kumimoji="1" lang="ja-JP" altLang="en-US" smtClean="0"/>
              <a:t>2025/9/13</a:t>
            </a:fld>
            <a:endParaRPr kumimoji="1" lang="ja-JP" altLang="en-US"/>
          </a:p>
        </p:txBody>
      </p:sp>
      <p:sp>
        <p:nvSpPr>
          <p:cNvPr id="4" name="スライド イメージ プレースホルダー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07ED44D-B1D4-4DEC-824A-19C153E5AEBC}" type="slidenum">
              <a:rPr kumimoji="1" lang="ja-JP" altLang="en-US" smtClean="0"/>
              <a:t>‹#›</a:t>
            </a:fld>
            <a:endParaRPr kumimoji="1" lang="ja-JP" altLang="en-US"/>
          </a:p>
        </p:txBody>
      </p:sp>
    </p:spTree>
    <p:extLst>
      <p:ext uri="{BB962C8B-B14F-4D97-AF65-F5344CB8AC3E}">
        <p14:creationId xmlns:p14="http://schemas.microsoft.com/office/powerpoint/2010/main" val="1443396886"/>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85800" y="1143000"/>
            <a:ext cx="5486400" cy="3086100"/>
          </a:xfrm>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207ED44D-B1D4-4DEC-824A-19C153E5AEBC}" type="slidenum">
              <a:rPr kumimoji="1" lang="ja-JP" altLang="en-US" smtClean="0"/>
              <a:t>1</a:t>
            </a:fld>
            <a:endParaRPr kumimoji="1" lang="ja-JP" altLang="en-US"/>
          </a:p>
        </p:txBody>
      </p:sp>
    </p:spTree>
    <p:extLst>
      <p:ext uri="{BB962C8B-B14F-4D97-AF65-F5344CB8AC3E}">
        <p14:creationId xmlns:p14="http://schemas.microsoft.com/office/powerpoint/2010/main" val="193207895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EFC6F0A4-F4A2-C886-F891-8F536D44AFD6}"/>
              </a:ext>
            </a:extLst>
          </p:cNvPr>
          <p:cNvSpPr>
            <a:spLocks noGrp="1"/>
          </p:cNvSpPr>
          <p:nvPr>
            <p:ph type="ctrTitle"/>
          </p:nvPr>
        </p:nvSpPr>
        <p:spPr>
          <a:xfrm>
            <a:off x="1524000" y="1122363"/>
            <a:ext cx="9144000" cy="2387600"/>
          </a:xfrm>
        </p:spPr>
        <p:txBody>
          <a:bodyPr anchor="b"/>
          <a:lstStyle>
            <a:lvl1pPr algn="ctr">
              <a:defRPr sz="6000"/>
            </a:lvl1pPr>
          </a:lstStyle>
          <a:p>
            <a:r>
              <a:rPr kumimoji="1" lang="ja-JP" altLang="en-US"/>
              <a:t>マスター タイトルの書式設定</a:t>
            </a:r>
          </a:p>
        </p:txBody>
      </p:sp>
      <p:sp>
        <p:nvSpPr>
          <p:cNvPr id="3" name="字幕 2">
            <a:extLst>
              <a:ext uri="{FF2B5EF4-FFF2-40B4-BE49-F238E27FC236}">
                <a16:creationId xmlns:a16="http://schemas.microsoft.com/office/drawing/2014/main" id="{C7705E78-4FE3-312A-D0B8-6C3B3160B6B7}"/>
              </a:ext>
            </a:extLst>
          </p:cNvPr>
          <p:cNvSpPr>
            <a:spLocks noGrp="1"/>
          </p:cNvSpPr>
          <p:nvPr>
            <p:ph type="subTitle" idx="1"/>
          </p:nvPr>
        </p:nvSpPr>
        <p:spPr>
          <a:xfrm>
            <a:off x="1524000" y="3602039"/>
            <a:ext cx="9144000" cy="1655762"/>
          </a:xfrm>
        </p:spPr>
        <p:txBody>
          <a:bodyPr/>
          <a:lstStyle>
            <a:lvl1pPr marL="0" indent="0" algn="ctr">
              <a:buNone/>
              <a:defRPr sz="2400"/>
            </a:lvl1pPr>
            <a:lvl2pPr marL="457204" indent="0" algn="ctr">
              <a:buNone/>
              <a:defRPr sz="2000"/>
            </a:lvl2pPr>
            <a:lvl3pPr marL="914410" indent="0" algn="ctr">
              <a:buNone/>
              <a:defRPr sz="1801"/>
            </a:lvl3pPr>
            <a:lvl4pPr marL="1371614" indent="0" algn="ctr">
              <a:buNone/>
              <a:defRPr sz="1600"/>
            </a:lvl4pPr>
            <a:lvl5pPr marL="1828819" indent="0" algn="ctr">
              <a:buNone/>
              <a:defRPr sz="1600"/>
            </a:lvl5pPr>
            <a:lvl6pPr marL="2286025" indent="0" algn="ctr">
              <a:buNone/>
              <a:defRPr sz="1600"/>
            </a:lvl6pPr>
            <a:lvl7pPr marL="2743229" indent="0" algn="ctr">
              <a:buNone/>
              <a:defRPr sz="1600"/>
            </a:lvl7pPr>
            <a:lvl8pPr marL="3200435" indent="0" algn="ctr">
              <a:buNone/>
              <a:defRPr sz="1600"/>
            </a:lvl8pPr>
            <a:lvl9pPr marL="3657639" indent="0" algn="ctr">
              <a:buNone/>
              <a:defRPr sz="1600"/>
            </a:lvl9pPr>
          </a:lstStyle>
          <a:p>
            <a:r>
              <a:rPr kumimoji="1" lang="ja-JP" altLang="en-US"/>
              <a:t>マスター サブタイトルの書式設定</a:t>
            </a:r>
          </a:p>
        </p:txBody>
      </p:sp>
      <p:sp>
        <p:nvSpPr>
          <p:cNvPr id="4" name="日付プレースホルダー 3">
            <a:extLst>
              <a:ext uri="{FF2B5EF4-FFF2-40B4-BE49-F238E27FC236}">
                <a16:creationId xmlns:a16="http://schemas.microsoft.com/office/drawing/2014/main" id="{E0801068-6B69-F313-233F-5600D935D46B}"/>
              </a:ext>
            </a:extLst>
          </p:cNvPr>
          <p:cNvSpPr>
            <a:spLocks noGrp="1"/>
          </p:cNvSpPr>
          <p:nvPr>
            <p:ph type="dt" sz="half" idx="10"/>
          </p:nvPr>
        </p:nvSpPr>
        <p:spPr/>
        <p:txBody>
          <a:bodyPr/>
          <a:lstStyle/>
          <a:p>
            <a:fld id="{EEA1AF1F-A61A-4828-96F9-D5F7049940A5}" type="datetimeFigureOut">
              <a:rPr kumimoji="1" lang="ja-JP" altLang="en-US" smtClean="0"/>
              <a:t>2025/9/13</a:t>
            </a:fld>
            <a:endParaRPr kumimoji="1" lang="ja-JP" altLang="en-US"/>
          </a:p>
        </p:txBody>
      </p:sp>
      <p:sp>
        <p:nvSpPr>
          <p:cNvPr id="5" name="フッター プレースホルダー 4">
            <a:extLst>
              <a:ext uri="{FF2B5EF4-FFF2-40B4-BE49-F238E27FC236}">
                <a16:creationId xmlns:a16="http://schemas.microsoft.com/office/drawing/2014/main" id="{A0761658-E980-41FB-9CAD-51916E329024}"/>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4279BE2B-5B07-694F-E967-8CD9C08C6B4D}"/>
              </a:ext>
            </a:extLst>
          </p:cNvPr>
          <p:cNvSpPr>
            <a:spLocks noGrp="1"/>
          </p:cNvSpPr>
          <p:nvPr>
            <p:ph type="sldNum" sz="quarter" idx="12"/>
          </p:nvPr>
        </p:nvSpPr>
        <p:spPr/>
        <p:txBody>
          <a:bodyPr/>
          <a:lstStyle/>
          <a:p>
            <a:fld id="{1F9A3213-2C88-433F-AE77-00F6B0FE2057}" type="slidenum">
              <a:rPr kumimoji="1" lang="ja-JP" altLang="en-US" smtClean="0"/>
              <a:t>‹#›</a:t>
            </a:fld>
            <a:endParaRPr kumimoji="1" lang="ja-JP" altLang="en-US"/>
          </a:p>
        </p:txBody>
      </p:sp>
    </p:spTree>
    <p:extLst>
      <p:ext uri="{BB962C8B-B14F-4D97-AF65-F5344CB8AC3E}">
        <p14:creationId xmlns:p14="http://schemas.microsoft.com/office/powerpoint/2010/main" val="335044508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DCB237E7-909A-39E1-8487-6C2A4E9A8757}"/>
              </a:ext>
            </a:extLst>
          </p:cNvPr>
          <p:cNvSpPr>
            <a:spLocks noGrp="1"/>
          </p:cNvSpPr>
          <p:nvPr>
            <p:ph type="title"/>
          </p:nvPr>
        </p:nvSpPr>
        <p:spPr/>
        <p:txBody>
          <a:bodyPr/>
          <a:lstStyle/>
          <a:p>
            <a:r>
              <a:rPr kumimoji="1" lang="ja-JP" altLang="en-US"/>
              <a:t>マスター タイトルの書式設定</a:t>
            </a:r>
          </a:p>
        </p:txBody>
      </p:sp>
      <p:sp>
        <p:nvSpPr>
          <p:cNvPr id="3" name="縦書きテキスト プレースホルダー 2">
            <a:extLst>
              <a:ext uri="{FF2B5EF4-FFF2-40B4-BE49-F238E27FC236}">
                <a16:creationId xmlns:a16="http://schemas.microsoft.com/office/drawing/2014/main" id="{4E9D97DE-3696-EBAA-9528-44518C3F3FD3}"/>
              </a:ext>
            </a:extLst>
          </p:cNvPr>
          <p:cNvSpPr>
            <a:spLocks noGrp="1"/>
          </p:cNvSpPr>
          <p:nvPr>
            <p:ph type="body" orient="vert" idx="1"/>
          </p:nvPr>
        </p:nvSpPr>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72D80BC9-BAF0-AD0D-4E32-DCBCBA233EF9}"/>
              </a:ext>
            </a:extLst>
          </p:cNvPr>
          <p:cNvSpPr>
            <a:spLocks noGrp="1"/>
          </p:cNvSpPr>
          <p:nvPr>
            <p:ph type="dt" sz="half" idx="10"/>
          </p:nvPr>
        </p:nvSpPr>
        <p:spPr/>
        <p:txBody>
          <a:bodyPr/>
          <a:lstStyle/>
          <a:p>
            <a:fld id="{EEA1AF1F-A61A-4828-96F9-D5F7049940A5}" type="datetimeFigureOut">
              <a:rPr kumimoji="1" lang="ja-JP" altLang="en-US" smtClean="0"/>
              <a:t>2025/9/13</a:t>
            </a:fld>
            <a:endParaRPr kumimoji="1" lang="ja-JP" altLang="en-US"/>
          </a:p>
        </p:txBody>
      </p:sp>
      <p:sp>
        <p:nvSpPr>
          <p:cNvPr id="5" name="フッター プレースホルダー 4">
            <a:extLst>
              <a:ext uri="{FF2B5EF4-FFF2-40B4-BE49-F238E27FC236}">
                <a16:creationId xmlns:a16="http://schemas.microsoft.com/office/drawing/2014/main" id="{FC6300AC-AC4E-9A36-47E3-20D12C00EBD8}"/>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E6FEB6F4-F1B1-13AA-7DFC-2CE94D290C69}"/>
              </a:ext>
            </a:extLst>
          </p:cNvPr>
          <p:cNvSpPr>
            <a:spLocks noGrp="1"/>
          </p:cNvSpPr>
          <p:nvPr>
            <p:ph type="sldNum" sz="quarter" idx="12"/>
          </p:nvPr>
        </p:nvSpPr>
        <p:spPr/>
        <p:txBody>
          <a:bodyPr/>
          <a:lstStyle/>
          <a:p>
            <a:fld id="{1F9A3213-2C88-433F-AE77-00F6B0FE2057}" type="slidenum">
              <a:rPr kumimoji="1" lang="ja-JP" altLang="en-US" smtClean="0"/>
              <a:t>‹#›</a:t>
            </a:fld>
            <a:endParaRPr kumimoji="1" lang="ja-JP" altLang="en-US"/>
          </a:p>
        </p:txBody>
      </p:sp>
    </p:spTree>
    <p:extLst>
      <p:ext uri="{BB962C8B-B14F-4D97-AF65-F5344CB8AC3E}">
        <p14:creationId xmlns:p14="http://schemas.microsoft.com/office/powerpoint/2010/main" val="204505464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a:extLst>
              <a:ext uri="{FF2B5EF4-FFF2-40B4-BE49-F238E27FC236}">
                <a16:creationId xmlns:a16="http://schemas.microsoft.com/office/drawing/2014/main" id="{A5F7D1BD-8B1C-0BDF-86D4-35ACC4074C6C}"/>
              </a:ext>
            </a:extLst>
          </p:cNvPr>
          <p:cNvSpPr>
            <a:spLocks noGrp="1"/>
          </p:cNvSpPr>
          <p:nvPr>
            <p:ph type="title" orient="vert"/>
          </p:nvPr>
        </p:nvSpPr>
        <p:spPr>
          <a:xfrm>
            <a:off x="8724899" y="365125"/>
            <a:ext cx="2628900" cy="5811838"/>
          </a:xfrm>
        </p:spPr>
        <p:txBody>
          <a:bodyPr vert="eaVert"/>
          <a:lstStyle/>
          <a:p>
            <a:r>
              <a:rPr kumimoji="1" lang="ja-JP" altLang="en-US"/>
              <a:t>マスター タイトルの書式設定</a:t>
            </a:r>
          </a:p>
        </p:txBody>
      </p:sp>
      <p:sp>
        <p:nvSpPr>
          <p:cNvPr id="3" name="縦書きテキスト プレースホルダー 2">
            <a:extLst>
              <a:ext uri="{FF2B5EF4-FFF2-40B4-BE49-F238E27FC236}">
                <a16:creationId xmlns:a16="http://schemas.microsoft.com/office/drawing/2014/main" id="{6DFCF61A-85E6-F592-C12C-09DE1836A8AB}"/>
              </a:ext>
            </a:extLst>
          </p:cNvPr>
          <p:cNvSpPr>
            <a:spLocks noGrp="1"/>
          </p:cNvSpPr>
          <p:nvPr>
            <p:ph type="body" orient="vert" idx="1"/>
          </p:nvPr>
        </p:nvSpPr>
        <p:spPr>
          <a:xfrm>
            <a:off x="838199" y="365125"/>
            <a:ext cx="7734300" cy="5811838"/>
          </a:xfrm>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180D06C1-A5B7-327F-4FA8-B5ADB08722D7}"/>
              </a:ext>
            </a:extLst>
          </p:cNvPr>
          <p:cNvSpPr>
            <a:spLocks noGrp="1"/>
          </p:cNvSpPr>
          <p:nvPr>
            <p:ph type="dt" sz="half" idx="10"/>
          </p:nvPr>
        </p:nvSpPr>
        <p:spPr/>
        <p:txBody>
          <a:bodyPr/>
          <a:lstStyle/>
          <a:p>
            <a:fld id="{EEA1AF1F-A61A-4828-96F9-D5F7049940A5}" type="datetimeFigureOut">
              <a:rPr kumimoji="1" lang="ja-JP" altLang="en-US" smtClean="0"/>
              <a:t>2025/9/13</a:t>
            </a:fld>
            <a:endParaRPr kumimoji="1" lang="ja-JP" altLang="en-US"/>
          </a:p>
        </p:txBody>
      </p:sp>
      <p:sp>
        <p:nvSpPr>
          <p:cNvPr id="5" name="フッター プレースホルダー 4">
            <a:extLst>
              <a:ext uri="{FF2B5EF4-FFF2-40B4-BE49-F238E27FC236}">
                <a16:creationId xmlns:a16="http://schemas.microsoft.com/office/drawing/2014/main" id="{E0356F03-6F50-172F-7D02-BA6C5BBF3023}"/>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438C6FE8-BAF0-D9B6-01D2-21F1F86EA53A}"/>
              </a:ext>
            </a:extLst>
          </p:cNvPr>
          <p:cNvSpPr>
            <a:spLocks noGrp="1"/>
          </p:cNvSpPr>
          <p:nvPr>
            <p:ph type="sldNum" sz="quarter" idx="12"/>
          </p:nvPr>
        </p:nvSpPr>
        <p:spPr/>
        <p:txBody>
          <a:bodyPr/>
          <a:lstStyle/>
          <a:p>
            <a:fld id="{1F9A3213-2C88-433F-AE77-00F6B0FE2057}" type="slidenum">
              <a:rPr kumimoji="1" lang="ja-JP" altLang="en-US" smtClean="0"/>
              <a:t>‹#›</a:t>
            </a:fld>
            <a:endParaRPr kumimoji="1" lang="ja-JP" altLang="en-US"/>
          </a:p>
        </p:txBody>
      </p:sp>
    </p:spTree>
    <p:extLst>
      <p:ext uri="{BB962C8B-B14F-4D97-AF65-F5344CB8AC3E}">
        <p14:creationId xmlns:p14="http://schemas.microsoft.com/office/powerpoint/2010/main" val="245983955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CBA57499-0255-4C0A-F8C4-45CD647B902A}"/>
              </a:ext>
            </a:extLst>
          </p:cNvPr>
          <p:cNvSpPr>
            <a:spLocks noGrp="1"/>
          </p:cNvSpPr>
          <p:nvPr>
            <p:ph type="title"/>
          </p:nvPr>
        </p:nvSpPr>
        <p:spPr/>
        <p:txBody>
          <a:bodyPr/>
          <a:lstStyle/>
          <a:p>
            <a:r>
              <a:rPr kumimoji="1" lang="ja-JP" altLang="en-US"/>
              <a:t>マスター タイトルの書式設定</a:t>
            </a:r>
          </a:p>
        </p:txBody>
      </p:sp>
      <p:sp>
        <p:nvSpPr>
          <p:cNvPr id="3" name="コンテンツ プレースホルダー 2">
            <a:extLst>
              <a:ext uri="{FF2B5EF4-FFF2-40B4-BE49-F238E27FC236}">
                <a16:creationId xmlns:a16="http://schemas.microsoft.com/office/drawing/2014/main" id="{5320D37B-8867-D58F-6C16-59B8BDE9E62E}"/>
              </a:ext>
            </a:extLst>
          </p:cNvPr>
          <p:cNvSpPr>
            <a:spLocks noGrp="1"/>
          </p:cNvSpPr>
          <p:nvPr>
            <p:ph idx="1"/>
          </p:nvPr>
        </p:nvSpPr>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36F6C650-5E98-0547-0C86-A3BFE5154F89}"/>
              </a:ext>
            </a:extLst>
          </p:cNvPr>
          <p:cNvSpPr>
            <a:spLocks noGrp="1"/>
          </p:cNvSpPr>
          <p:nvPr>
            <p:ph type="dt" sz="half" idx="10"/>
          </p:nvPr>
        </p:nvSpPr>
        <p:spPr/>
        <p:txBody>
          <a:bodyPr/>
          <a:lstStyle/>
          <a:p>
            <a:fld id="{EEA1AF1F-A61A-4828-96F9-D5F7049940A5}" type="datetimeFigureOut">
              <a:rPr kumimoji="1" lang="ja-JP" altLang="en-US" smtClean="0"/>
              <a:t>2025/9/13</a:t>
            </a:fld>
            <a:endParaRPr kumimoji="1" lang="ja-JP" altLang="en-US"/>
          </a:p>
        </p:txBody>
      </p:sp>
      <p:sp>
        <p:nvSpPr>
          <p:cNvPr id="5" name="フッター プレースホルダー 4">
            <a:extLst>
              <a:ext uri="{FF2B5EF4-FFF2-40B4-BE49-F238E27FC236}">
                <a16:creationId xmlns:a16="http://schemas.microsoft.com/office/drawing/2014/main" id="{647C18DA-061B-BC82-B53D-4DF8E7A0BB68}"/>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BDBA467A-7808-F70E-E50F-34D2FFA1FFC3}"/>
              </a:ext>
            </a:extLst>
          </p:cNvPr>
          <p:cNvSpPr>
            <a:spLocks noGrp="1"/>
          </p:cNvSpPr>
          <p:nvPr>
            <p:ph type="sldNum" sz="quarter" idx="12"/>
          </p:nvPr>
        </p:nvSpPr>
        <p:spPr/>
        <p:txBody>
          <a:bodyPr/>
          <a:lstStyle/>
          <a:p>
            <a:fld id="{1F9A3213-2C88-433F-AE77-00F6B0FE2057}" type="slidenum">
              <a:rPr kumimoji="1" lang="ja-JP" altLang="en-US" smtClean="0"/>
              <a:t>‹#›</a:t>
            </a:fld>
            <a:endParaRPr kumimoji="1" lang="ja-JP" altLang="en-US"/>
          </a:p>
        </p:txBody>
      </p:sp>
    </p:spTree>
    <p:extLst>
      <p:ext uri="{BB962C8B-B14F-4D97-AF65-F5344CB8AC3E}">
        <p14:creationId xmlns:p14="http://schemas.microsoft.com/office/powerpoint/2010/main" val="198757141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B4746652-8601-F803-89DD-F063EB276CA9}"/>
              </a:ext>
            </a:extLst>
          </p:cNvPr>
          <p:cNvSpPr>
            <a:spLocks noGrp="1"/>
          </p:cNvSpPr>
          <p:nvPr>
            <p:ph type="title"/>
          </p:nvPr>
        </p:nvSpPr>
        <p:spPr>
          <a:xfrm>
            <a:off x="831852" y="1709742"/>
            <a:ext cx="10515600" cy="2852737"/>
          </a:xfrm>
        </p:spPr>
        <p:txBody>
          <a:bodyPr anchor="b"/>
          <a:lstStyle>
            <a:lvl1pPr>
              <a:defRPr sz="6000"/>
            </a:lvl1pPr>
          </a:lstStyle>
          <a:p>
            <a:r>
              <a:rPr kumimoji="1" lang="ja-JP" altLang="en-US"/>
              <a:t>マスター タイトルの書式設定</a:t>
            </a:r>
          </a:p>
        </p:txBody>
      </p:sp>
      <p:sp>
        <p:nvSpPr>
          <p:cNvPr id="3" name="テキスト プレースホルダー 2">
            <a:extLst>
              <a:ext uri="{FF2B5EF4-FFF2-40B4-BE49-F238E27FC236}">
                <a16:creationId xmlns:a16="http://schemas.microsoft.com/office/drawing/2014/main" id="{57FE8A32-060B-87A7-C2CE-E4265DDFAC88}"/>
              </a:ext>
            </a:extLst>
          </p:cNvPr>
          <p:cNvSpPr>
            <a:spLocks noGrp="1"/>
          </p:cNvSpPr>
          <p:nvPr>
            <p:ph type="body" idx="1"/>
          </p:nvPr>
        </p:nvSpPr>
        <p:spPr>
          <a:xfrm>
            <a:off x="831852" y="4589468"/>
            <a:ext cx="10515600" cy="1500187"/>
          </a:xfrm>
        </p:spPr>
        <p:txBody>
          <a:bodyPr/>
          <a:lstStyle>
            <a:lvl1pPr marL="0" indent="0">
              <a:buNone/>
              <a:defRPr sz="2400">
                <a:solidFill>
                  <a:schemeClr val="tx1">
                    <a:tint val="75000"/>
                  </a:schemeClr>
                </a:solidFill>
              </a:defRPr>
            </a:lvl1pPr>
            <a:lvl2pPr marL="457204" indent="0">
              <a:buNone/>
              <a:defRPr sz="2000">
                <a:solidFill>
                  <a:schemeClr val="tx1">
                    <a:tint val="75000"/>
                  </a:schemeClr>
                </a:solidFill>
              </a:defRPr>
            </a:lvl2pPr>
            <a:lvl3pPr marL="914410" indent="0">
              <a:buNone/>
              <a:defRPr sz="1801">
                <a:solidFill>
                  <a:schemeClr val="tx1">
                    <a:tint val="75000"/>
                  </a:schemeClr>
                </a:solidFill>
              </a:defRPr>
            </a:lvl3pPr>
            <a:lvl4pPr marL="1371614" indent="0">
              <a:buNone/>
              <a:defRPr sz="1600">
                <a:solidFill>
                  <a:schemeClr val="tx1">
                    <a:tint val="75000"/>
                  </a:schemeClr>
                </a:solidFill>
              </a:defRPr>
            </a:lvl4pPr>
            <a:lvl5pPr marL="1828819" indent="0">
              <a:buNone/>
              <a:defRPr sz="1600">
                <a:solidFill>
                  <a:schemeClr val="tx1">
                    <a:tint val="75000"/>
                  </a:schemeClr>
                </a:solidFill>
              </a:defRPr>
            </a:lvl5pPr>
            <a:lvl6pPr marL="2286025" indent="0">
              <a:buNone/>
              <a:defRPr sz="1600">
                <a:solidFill>
                  <a:schemeClr val="tx1">
                    <a:tint val="75000"/>
                  </a:schemeClr>
                </a:solidFill>
              </a:defRPr>
            </a:lvl6pPr>
            <a:lvl7pPr marL="2743229" indent="0">
              <a:buNone/>
              <a:defRPr sz="1600">
                <a:solidFill>
                  <a:schemeClr val="tx1">
                    <a:tint val="75000"/>
                  </a:schemeClr>
                </a:solidFill>
              </a:defRPr>
            </a:lvl7pPr>
            <a:lvl8pPr marL="3200435" indent="0">
              <a:buNone/>
              <a:defRPr sz="1600">
                <a:solidFill>
                  <a:schemeClr val="tx1">
                    <a:tint val="75000"/>
                  </a:schemeClr>
                </a:solidFill>
              </a:defRPr>
            </a:lvl8pPr>
            <a:lvl9pPr marL="3657639" indent="0">
              <a:buNone/>
              <a:defRPr sz="1600">
                <a:solidFill>
                  <a:schemeClr val="tx1">
                    <a:tint val="75000"/>
                  </a:schemeClr>
                </a:solidFill>
              </a:defRPr>
            </a:lvl9pPr>
          </a:lstStyle>
          <a:p>
            <a:pPr lvl="0"/>
            <a:r>
              <a:rPr kumimoji="1" lang="ja-JP" altLang="en-US"/>
              <a:t>マスター テキストの書式設定</a:t>
            </a:r>
          </a:p>
        </p:txBody>
      </p:sp>
      <p:sp>
        <p:nvSpPr>
          <p:cNvPr id="4" name="日付プレースホルダー 3">
            <a:extLst>
              <a:ext uri="{FF2B5EF4-FFF2-40B4-BE49-F238E27FC236}">
                <a16:creationId xmlns:a16="http://schemas.microsoft.com/office/drawing/2014/main" id="{ED8EF777-AE36-5315-9C69-5A38922415EC}"/>
              </a:ext>
            </a:extLst>
          </p:cNvPr>
          <p:cNvSpPr>
            <a:spLocks noGrp="1"/>
          </p:cNvSpPr>
          <p:nvPr>
            <p:ph type="dt" sz="half" idx="10"/>
          </p:nvPr>
        </p:nvSpPr>
        <p:spPr/>
        <p:txBody>
          <a:bodyPr/>
          <a:lstStyle/>
          <a:p>
            <a:fld id="{EEA1AF1F-A61A-4828-96F9-D5F7049940A5}" type="datetimeFigureOut">
              <a:rPr kumimoji="1" lang="ja-JP" altLang="en-US" smtClean="0"/>
              <a:t>2025/9/13</a:t>
            </a:fld>
            <a:endParaRPr kumimoji="1" lang="ja-JP" altLang="en-US"/>
          </a:p>
        </p:txBody>
      </p:sp>
      <p:sp>
        <p:nvSpPr>
          <p:cNvPr id="5" name="フッター プレースホルダー 4">
            <a:extLst>
              <a:ext uri="{FF2B5EF4-FFF2-40B4-BE49-F238E27FC236}">
                <a16:creationId xmlns:a16="http://schemas.microsoft.com/office/drawing/2014/main" id="{5379C75C-19B6-3F58-90A4-FF2F6D0B3DFF}"/>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4CFB791A-EBC1-62A0-58C7-1BAC96DB199E}"/>
              </a:ext>
            </a:extLst>
          </p:cNvPr>
          <p:cNvSpPr>
            <a:spLocks noGrp="1"/>
          </p:cNvSpPr>
          <p:nvPr>
            <p:ph type="sldNum" sz="quarter" idx="12"/>
          </p:nvPr>
        </p:nvSpPr>
        <p:spPr/>
        <p:txBody>
          <a:bodyPr/>
          <a:lstStyle/>
          <a:p>
            <a:fld id="{1F9A3213-2C88-433F-AE77-00F6B0FE2057}" type="slidenum">
              <a:rPr kumimoji="1" lang="ja-JP" altLang="en-US" smtClean="0"/>
              <a:t>‹#›</a:t>
            </a:fld>
            <a:endParaRPr kumimoji="1" lang="ja-JP" altLang="en-US"/>
          </a:p>
        </p:txBody>
      </p:sp>
    </p:spTree>
    <p:extLst>
      <p:ext uri="{BB962C8B-B14F-4D97-AF65-F5344CB8AC3E}">
        <p14:creationId xmlns:p14="http://schemas.microsoft.com/office/powerpoint/2010/main" val="19226402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21FB9E8A-53D2-CC1C-9DBC-C6EDA8C029AE}"/>
              </a:ext>
            </a:extLst>
          </p:cNvPr>
          <p:cNvSpPr>
            <a:spLocks noGrp="1"/>
          </p:cNvSpPr>
          <p:nvPr>
            <p:ph type="title"/>
          </p:nvPr>
        </p:nvSpPr>
        <p:spPr/>
        <p:txBody>
          <a:bodyPr/>
          <a:lstStyle/>
          <a:p>
            <a:r>
              <a:rPr kumimoji="1" lang="ja-JP" altLang="en-US"/>
              <a:t>マスター タイトルの書式設定</a:t>
            </a:r>
          </a:p>
        </p:txBody>
      </p:sp>
      <p:sp>
        <p:nvSpPr>
          <p:cNvPr id="3" name="コンテンツ プレースホルダー 2">
            <a:extLst>
              <a:ext uri="{FF2B5EF4-FFF2-40B4-BE49-F238E27FC236}">
                <a16:creationId xmlns:a16="http://schemas.microsoft.com/office/drawing/2014/main" id="{865297DA-A66C-69DE-74FD-01A051D63ECD}"/>
              </a:ext>
            </a:extLst>
          </p:cNvPr>
          <p:cNvSpPr>
            <a:spLocks noGrp="1"/>
          </p:cNvSpPr>
          <p:nvPr>
            <p:ph sz="half" idx="1"/>
          </p:nvPr>
        </p:nvSpPr>
        <p:spPr>
          <a:xfrm>
            <a:off x="838201" y="1825625"/>
            <a:ext cx="5181600" cy="435133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コンテンツ プレースホルダー 3">
            <a:extLst>
              <a:ext uri="{FF2B5EF4-FFF2-40B4-BE49-F238E27FC236}">
                <a16:creationId xmlns:a16="http://schemas.microsoft.com/office/drawing/2014/main" id="{FB65F2EE-DD9E-FA3D-9664-A7C74DB3F82C}"/>
              </a:ext>
            </a:extLst>
          </p:cNvPr>
          <p:cNvSpPr>
            <a:spLocks noGrp="1"/>
          </p:cNvSpPr>
          <p:nvPr>
            <p:ph sz="half" idx="2"/>
          </p:nvPr>
        </p:nvSpPr>
        <p:spPr>
          <a:xfrm>
            <a:off x="6172201" y="1825625"/>
            <a:ext cx="5181600" cy="435133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日付プレースホルダー 4">
            <a:extLst>
              <a:ext uri="{FF2B5EF4-FFF2-40B4-BE49-F238E27FC236}">
                <a16:creationId xmlns:a16="http://schemas.microsoft.com/office/drawing/2014/main" id="{0FFFA581-1C20-D648-F34D-58A3AA96D9DE}"/>
              </a:ext>
            </a:extLst>
          </p:cNvPr>
          <p:cNvSpPr>
            <a:spLocks noGrp="1"/>
          </p:cNvSpPr>
          <p:nvPr>
            <p:ph type="dt" sz="half" idx="10"/>
          </p:nvPr>
        </p:nvSpPr>
        <p:spPr/>
        <p:txBody>
          <a:bodyPr/>
          <a:lstStyle/>
          <a:p>
            <a:fld id="{EEA1AF1F-A61A-4828-96F9-D5F7049940A5}" type="datetimeFigureOut">
              <a:rPr kumimoji="1" lang="ja-JP" altLang="en-US" smtClean="0"/>
              <a:t>2025/9/13</a:t>
            </a:fld>
            <a:endParaRPr kumimoji="1" lang="ja-JP" altLang="en-US"/>
          </a:p>
        </p:txBody>
      </p:sp>
      <p:sp>
        <p:nvSpPr>
          <p:cNvPr id="6" name="フッター プレースホルダー 5">
            <a:extLst>
              <a:ext uri="{FF2B5EF4-FFF2-40B4-BE49-F238E27FC236}">
                <a16:creationId xmlns:a16="http://schemas.microsoft.com/office/drawing/2014/main" id="{AC0C17DB-A815-BFC6-1035-D9DB2E9677FE}"/>
              </a:ext>
            </a:extLst>
          </p:cNvPr>
          <p:cNvSpPr>
            <a:spLocks noGrp="1"/>
          </p:cNvSpPr>
          <p:nvPr>
            <p:ph type="ftr" sz="quarter" idx="11"/>
          </p:nvPr>
        </p:nvSpPr>
        <p:spPr/>
        <p:txBody>
          <a:bodyPr/>
          <a:lstStyle/>
          <a:p>
            <a:endParaRPr kumimoji="1" lang="ja-JP" altLang="en-US"/>
          </a:p>
        </p:txBody>
      </p:sp>
      <p:sp>
        <p:nvSpPr>
          <p:cNvPr id="7" name="スライド番号プレースホルダー 6">
            <a:extLst>
              <a:ext uri="{FF2B5EF4-FFF2-40B4-BE49-F238E27FC236}">
                <a16:creationId xmlns:a16="http://schemas.microsoft.com/office/drawing/2014/main" id="{DA728F9D-F34F-9FEB-928A-E880E5FB3598}"/>
              </a:ext>
            </a:extLst>
          </p:cNvPr>
          <p:cNvSpPr>
            <a:spLocks noGrp="1"/>
          </p:cNvSpPr>
          <p:nvPr>
            <p:ph type="sldNum" sz="quarter" idx="12"/>
          </p:nvPr>
        </p:nvSpPr>
        <p:spPr/>
        <p:txBody>
          <a:bodyPr/>
          <a:lstStyle/>
          <a:p>
            <a:fld id="{1F9A3213-2C88-433F-AE77-00F6B0FE2057}" type="slidenum">
              <a:rPr kumimoji="1" lang="ja-JP" altLang="en-US" smtClean="0"/>
              <a:t>‹#›</a:t>
            </a:fld>
            <a:endParaRPr kumimoji="1" lang="ja-JP" altLang="en-US"/>
          </a:p>
        </p:txBody>
      </p:sp>
    </p:spTree>
    <p:extLst>
      <p:ext uri="{BB962C8B-B14F-4D97-AF65-F5344CB8AC3E}">
        <p14:creationId xmlns:p14="http://schemas.microsoft.com/office/powerpoint/2010/main" val="213030787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822A1C81-6908-277E-9424-DF913DB311E4}"/>
              </a:ext>
            </a:extLst>
          </p:cNvPr>
          <p:cNvSpPr>
            <a:spLocks noGrp="1"/>
          </p:cNvSpPr>
          <p:nvPr>
            <p:ph type="title"/>
          </p:nvPr>
        </p:nvSpPr>
        <p:spPr>
          <a:xfrm>
            <a:off x="839789" y="365129"/>
            <a:ext cx="10515600" cy="1325563"/>
          </a:xfrm>
        </p:spPr>
        <p:txBody>
          <a:bodyPr/>
          <a:lstStyle/>
          <a:p>
            <a:r>
              <a:rPr kumimoji="1" lang="ja-JP" altLang="en-US"/>
              <a:t>マスター タイトルの書式設定</a:t>
            </a:r>
          </a:p>
        </p:txBody>
      </p:sp>
      <p:sp>
        <p:nvSpPr>
          <p:cNvPr id="3" name="テキスト プレースホルダー 2">
            <a:extLst>
              <a:ext uri="{FF2B5EF4-FFF2-40B4-BE49-F238E27FC236}">
                <a16:creationId xmlns:a16="http://schemas.microsoft.com/office/drawing/2014/main" id="{0BF0FB41-F6D8-EBC2-5F3A-DBBF7F99F1D0}"/>
              </a:ext>
            </a:extLst>
          </p:cNvPr>
          <p:cNvSpPr>
            <a:spLocks noGrp="1"/>
          </p:cNvSpPr>
          <p:nvPr>
            <p:ph type="body" idx="1"/>
          </p:nvPr>
        </p:nvSpPr>
        <p:spPr>
          <a:xfrm>
            <a:off x="839793" y="1681165"/>
            <a:ext cx="5157787" cy="823912"/>
          </a:xfrm>
        </p:spPr>
        <p:txBody>
          <a:bodyPr anchor="b"/>
          <a:lstStyle>
            <a:lvl1pPr marL="0" indent="0">
              <a:buNone/>
              <a:defRPr sz="2400" b="1"/>
            </a:lvl1pPr>
            <a:lvl2pPr marL="457204" indent="0">
              <a:buNone/>
              <a:defRPr sz="2000" b="1"/>
            </a:lvl2pPr>
            <a:lvl3pPr marL="914410" indent="0">
              <a:buNone/>
              <a:defRPr sz="1801" b="1"/>
            </a:lvl3pPr>
            <a:lvl4pPr marL="1371614" indent="0">
              <a:buNone/>
              <a:defRPr sz="1600" b="1"/>
            </a:lvl4pPr>
            <a:lvl5pPr marL="1828819" indent="0">
              <a:buNone/>
              <a:defRPr sz="1600" b="1"/>
            </a:lvl5pPr>
            <a:lvl6pPr marL="2286025" indent="0">
              <a:buNone/>
              <a:defRPr sz="1600" b="1"/>
            </a:lvl6pPr>
            <a:lvl7pPr marL="2743229" indent="0">
              <a:buNone/>
              <a:defRPr sz="1600" b="1"/>
            </a:lvl7pPr>
            <a:lvl8pPr marL="3200435" indent="0">
              <a:buNone/>
              <a:defRPr sz="1600" b="1"/>
            </a:lvl8pPr>
            <a:lvl9pPr marL="3657639" indent="0">
              <a:buNone/>
              <a:defRPr sz="1600" b="1"/>
            </a:lvl9pPr>
          </a:lstStyle>
          <a:p>
            <a:pPr lvl="0"/>
            <a:r>
              <a:rPr kumimoji="1" lang="ja-JP" altLang="en-US"/>
              <a:t>マスター テキストの書式設定</a:t>
            </a:r>
          </a:p>
        </p:txBody>
      </p:sp>
      <p:sp>
        <p:nvSpPr>
          <p:cNvPr id="4" name="コンテンツ プレースホルダー 3">
            <a:extLst>
              <a:ext uri="{FF2B5EF4-FFF2-40B4-BE49-F238E27FC236}">
                <a16:creationId xmlns:a16="http://schemas.microsoft.com/office/drawing/2014/main" id="{9BAFE21C-68B5-2F43-9CD6-EC2574128F59}"/>
              </a:ext>
            </a:extLst>
          </p:cNvPr>
          <p:cNvSpPr>
            <a:spLocks noGrp="1"/>
          </p:cNvSpPr>
          <p:nvPr>
            <p:ph sz="half" idx="2"/>
          </p:nvPr>
        </p:nvSpPr>
        <p:spPr>
          <a:xfrm>
            <a:off x="839793" y="2505076"/>
            <a:ext cx="5157787" cy="368458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テキスト プレースホルダー 4">
            <a:extLst>
              <a:ext uri="{FF2B5EF4-FFF2-40B4-BE49-F238E27FC236}">
                <a16:creationId xmlns:a16="http://schemas.microsoft.com/office/drawing/2014/main" id="{D796AAFD-076C-80B1-5BC2-DA9AEA209D72}"/>
              </a:ext>
            </a:extLst>
          </p:cNvPr>
          <p:cNvSpPr>
            <a:spLocks noGrp="1"/>
          </p:cNvSpPr>
          <p:nvPr>
            <p:ph type="body" sz="quarter" idx="3"/>
          </p:nvPr>
        </p:nvSpPr>
        <p:spPr>
          <a:xfrm>
            <a:off x="6172202" y="1681165"/>
            <a:ext cx="5183188" cy="823912"/>
          </a:xfrm>
        </p:spPr>
        <p:txBody>
          <a:bodyPr anchor="b"/>
          <a:lstStyle>
            <a:lvl1pPr marL="0" indent="0">
              <a:buNone/>
              <a:defRPr sz="2400" b="1"/>
            </a:lvl1pPr>
            <a:lvl2pPr marL="457204" indent="0">
              <a:buNone/>
              <a:defRPr sz="2000" b="1"/>
            </a:lvl2pPr>
            <a:lvl3pPr marL="914410" indent="0">
              <a:buNone/>
              <a:defRPr sz="1801" b="1"/>
            </a:lvl3pPr>
            <a:lvl4pPr marL="1371614" indent="0">
              <a:buNone/>
              <a:defRPr sz="1600" b="1"/>
            </a:lvl4pPr>
            <a:lvl5pPr marL="1828819" indent="0">
              <a:buNone/>
              <a:defRPr sz="1600" b="1"/>
            </a:lvl5pPr>
            <a:lvl6pPr marL="2286025" indent="0">
              <a:buNone/>
              <a:defRPr sz="1600" b="1"/>
            </a:lvl6pPr>
            <a:lvl7pPr marL="2743229" indent="0">
              <a:buNone/>
              <a:defRPr sz="1600" b="1"/>
            </a:lvl7pPr>
            <a:lvl8pPr marL="3200435" indent="0">
              <a:buNone/>
              <a:defRPr sz="1600" b="1"/>
            </a:lvl8pPr>
            <a:lvl9pPr marL="3657639" indent="0">
              <a:buNone/>
              <a:defRPr sz="1600" b="1"/>
            </a:lvl9pPr>
          </a:lstStyle>
          <a:p>
            <a:pPr lvl="0"/>
            <a:r>
              <a:rPr kumimoji="1" lang="ja-JP" altLang="en-US"/>
              <a:t>マスター テキストの書式設定</a:t>
            </a:r>
          </a:p>
        </p:txBody>
      </p:sp>
      <p:sp>
        <p:nvSpPr>
          <p:cNvPr id="6" name="コンテンツ プレースホルダー 5">
            <a:extLst>
              <a:ext uri="{FF2B5EF4-FFF2-40B4-BE49-F238E27FC236}">
                <a16:creationId xmlns:a16="http://schemas.microsoft.com/office/drawing/2014/main" id="{EB931B0C-2736-990E-7876-6AA94DB8268E}"/>
              </a:ext>
            </a:extLst>
          </p:cNvPr>
          <p:cNvSpPr>
            <a:spLocks noGrp="1"/>
          </p:cNvSpPr>
          <p:nvPr>
            <p:ph sz="quarter" idx="4"/>
          </p:nvPr>
        </p:nvSpPr>
        <p:spPr>
          <a:xfrm>
            <a:off x="6172202" y="2505076"/>
            <a:ext cx="5183188" cy="368458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7" name="日付プレースホルダー 6">
            <a:extLst>
              <a:ext uri="{FF2B5EF4-FFF2-40B4-BE49-F238E27FC236}">
                <a16:creationId xmlns:a16="http://schemas.microsoft.com/office/drawing/2014/main" id="{C75A43FE-D07C-F94C-4A01-FC09887452F0}"/>
              </a:ext>
            </a:extLst>
          </p:cNvPr>
          <p:cNvSpPr>
            <a:spLocks noGrp="1"/>
          </p:cNvSpPr>
          <p:nvPr>
            <p:ph type="dt" sz="half" idx="10"/>
          </p:nvPr>
        </p:nvSpPr>
        <p:spPr/>
        <p:txBody>
          <a:bodyPr/>
          <a:lstStyle/>
          <a:p>
            <a:fld id="{EEA1AF1F-A61A-4828-96F9-D5F7049940A5}" type="datetimeFigureOut">
              <a:rPr kumimoji="1" lang="ja-JP" altLang="en-US" smtClean="0"/>
              <a:t>2025/9/13</a:t>
            </a:fld>
            <a:endParaRPr kumimoji="1" lang="ja-JP" altLang="en-US"/>
          </a:p>
        </p:txBody>
      </p:sp>
      <p:sp>
        <p:nvSpPr>
          <p:cNvPr id="8" name="フッター プレースホルダー 7">
            <a:extLst>
              <a:ext uri="{FF2B5EF4-FFF2-40B4-BE49-F238E27FC236}">
                <a16:creationId xmlns:a16="http://schemas.microsoft.com/office/drawing/2014/main" id="{9CBBF93B-BCDD-A79A-BA2D-641EEF32E89E}"/>
              </a:ext>
            </a:extLst>
          </p:cNvPr>
          <p:cNvSpPr>
            <a:spLocks noGrp="1"/>
          </p:cNvSpPr>
          <p:nvPr>
            <p:ph type="ftr" sz="quarter" idx="11"/>
          </p:nvPr>
        </p:nvSpPr>
        <p:spPr/>
        <p:txBody>
          <a:bodyPr/>
          <a:lstStyle/>
          <a:p>
            <a:endParaRPr kumimoji="1" lang="ja-JP" altLang="en-US"/>
          </a:p>
        </p:txBody>
      </p:sp>
      <p:sp>
        <p:nvSpPr>
          <p:cNvPr id="9" name="スライド番号プレースホルダー 8">
            <a:extLst>
              <a:ext uri="{FF2B5EF4-FFF2-40B4-BE49-F238E27FC236}">
                <a16:creationId xmlns:a16="http://schemas.microsoft.com/office/drawing/2014/main" id="{0DF7F909-229E-123B-F595-784B370EE7BE}"/>
              </a:ext>
            </a:extLst>
          </p:cNvPr>
          <p:cNvSpPr>
            <a:spLocks noGrp="1"/>
          </p:cNvSpPr>
          <p:nvPr>
            <p:ph type="sldNum" sz="quarter" idx="12"/>
          </p:nvPr>
        </p:nvSpPr>
        <p:spPr/>
        <p:txBody>
          <a:bodyPr/>
          <a:lstStyle/>
          <a:p>
            <a:fld id="{1F9A3213-2C88-433F-AE77-00F6B0FE2057}" type="slidenum">
              <a:rPr kumimoji="1" lang="ja-JP" altLang="en-US" smtClean="0"/>
              <a:t>‹#›</a:t>
            </a:fld>
            <a:endParaRPr kumimoji="1" lang="ja-JP" altLang="en-US"/>
          </a:p>
        </p:txBody>
      </p:sp>
    </p:spTree>
    <p:extLst>
      <p:ext uri="{BB962C8B-B14F-4D97-AF65-F5344CB8AC3E}">
        <p14:creationId xmlns:p14="http://schemas.microsoft.com/office/powerpoint/2010/main" val="672535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46CBD28-05A3-6E2C-FE5A-B171F945D67C}"/>
              </a:ext>
            </a:extLst>
          </p:cNvPr>
          <p:cNvSpPr>
            <a:spLocks noGrp="1"/>
          </p:cNvSpPr>
          <p:nvPr>
            <p:ph type="title"/>
          </p:nvPr>
        </p:nvSpPr>
        <p:spPr/>
        <p:txBody>
          <a:bodyPr/>
          <a:lstStyle/>
          <a:p>
            <a:r>
              <a:rPr kumimoji="1" lang="ja-JP" altLang="en-US"/>
              <a:t>マスター タイトルの書式設定</a:t>
            </a:r>
          </a:p>
        </p:txBody>
      </p:sp>
      <p:sp>
        <p:nvSpPr>
          <p:cNvPr id="3" name="日付プレースホルダー 2">
            <a:extLst>
              <a:ext uri="{FF2B5EF4-FFF2-40B4-BE49-F238E27FC236}">
                <a16:creationId xmlns:a16="http://schemas.microsoft.com/office/drawing/2014/main" id="{9F86DB5D-353A-8690-2141-D478E5F9DCD5}"/>
              </a:ext>
            </a:extLst>
          </p:cNvPr>
          <p:cNvSpPr>
            <a:spLocks noGrp="1"/>
          </p:cNvSpPr>
          <p:nvPr>
            <p:ph type="dt" sz="half" idx="10"/>
          </p:nvPr>
        </p:nvSpPr>
        <p:spPr/>
        <p:txBody>
          <a:bodyPr/>
          <a:lstStyle/>
          <a:p>
            <a:fld id="{EEA1AF1F-A61A-4828-96F9-D5F7049940A5}" type="datetimeFigureOut">
              <a:rPr kumimoji="1" lang="ja-JP" altLang="en-US" smtClean="0"/>
              <a:t>2025/9/13</a:t>
            </a:fld>
            <a:endParaRPr kumimoji="1" lang="ja-JP" altLang="en-US"/>
          </a:p>
        </p:txBody>
      </p:sp>
      <p:sp>
        <p:nvSpPr>
          <p:cNvPr id="4" name="フッター プレースホルダー 3">
            <a:extLst>
              <a:ext uri="{FF2B5EF4-FFF2-40B4-BE49-F238E27FC236}">
                <a16:creationId xmlns:a16="http://schemas.microsoft.com/office/drawing/2014/main" id="{61EFAA52-9104-D3A3-AF4B-E8B3C04184CE}"/>
              </a:ext>
            </a:extLst>
          </p:cNvPr>
          <p:cNvSpPr>
            <a:spLocks noGrp="1"/>
          </p:cNvSpPr>
          <p:nvPr>
            <p:ph type="ftr" sz="quarter" idx="11"/>
          </p:nvPr>
        </p:nvSpPr>
        <p:spPr/>
        <p:txBody>
          <a:bodyPr/>
          <a:lstStyle/>
          <a:p>
            <a:endParaRPr kumimoji="1" lang="ja-JP" altLang="en-US"/>
          </a:p>
        </p:txBody>
      </p:sp>
      <p:sp>
        <p:nvSpPr>
          <p:cNvPr id="5" name="スライド番号プレースホルダー 4">
            <a:extLst>
              <a:ext uri="{FF2B5EF4-FFF2-40B4-BE49-F238E27FC236}">
                <a16:creationId xmlns:a16="http://schemas.microsoft.com/office/drawing/2014/main" id="{294AA4F3-AA9E-049D-5638-4A86F5DA2FBA}"/>
              </a:ext>
            </a:extLst>
          </p:cNvPr>
          <p:cNvSpPr>
            <a:spLocks noGrp="1"/>
          </p:cNvSpPr>
          <p:nvPr>
            <p:ph type="sldNum" sz="quarter" idx="12"/>
          </p:nvPr>
        </p:nvSpPr>
        <p:spPr/>
        <p:txBody>
          <a:bodyPr/>
          <a:lstStyle/>
          <a:p>
            <a:fld id="{1F9A3213-2C88-433F-AE77-00F6B0FE2057}" type="slidenum">
              <a:rPr kumimoji="1" lang="ja-JP" altLang="en-US" smtClean="0"/>
              <a:t>‹#›</a:t>
            </a:fld>
            <a:endParaRPr kumimoji="1" lang="ja-JP" altLang="en-US"/>
          </a:p>
        </p:txBody>
      </p:sp>
    </p:spTree>
    <p:extLst>
      <p:ext uri="{BB962C8B-B14F-4D97-AF65-F5344CB8AC3E}">
        <p14:creationId xmlns:p14="http://schemas.microsoft.com/office/powerpoint/2010/main" val="194589275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ー 1">
            <a:extLst>
              <a:ext uri="{FF2B5EF4-FFF2-40B4-BE49-F238E27FC236}">
                <a16:creationId xmlns:a16="http://schemas.microsoft.com/office/drawing/2014/main" id="{62BC64B1-59CB-4F20-D32A-EB5422E0DFFA}"/>
              </a:ext>
            </a:extLst>
          </p:cNvPr>
          <p:cNvSpPr>
            <a:spLocks noGrp="1"/>
          </p:cNvSpPr>
          <p:nvPr>
            <p:ph type="dt" sz="half" idx="10"/>
          </p:nvPr>
        </p:nvSpPr>
        <p:spPr/>
        <p:txBody>
          <a:bodyPr/>
          <a:lstStyle/>
          <a:p>
            <a:fld id="{EEA1AF1F-A61A-4828-96F9-D5F7049940A5}" type="datetimeFigureOut">
              <a:rPr kumimoji="1" lang="ja-JP" altLang="en-US" smtClean="0"/>
              <a:t>2025/9/13</a:t>
            </a:fld>
            <a:endParaRPr kumimoji="1" lang="ja-JP" altLang="en-US"/>
          </a:p>
        </p:txBody>
      </p:sp>
      <p:sp>
        <p:nvSpPr>
          <p:cNvPr id="3" name="フッター プレースホルダー 2">
            <a:extLst>
              <a:ext uri="{FF2B5EF4-FFF2-40B4-BE49-F238E27FC236}">
                <a16:creationId xmlns:a16="http://schemas.microsoft.com/office/drawing/2014/main" id="{4578AE72-F17A-643D-544A-143E3175C45E}"/>
              </a:ext>
            </a:extLst>
          </p:cNvPr>
          <p:cNvSpPr>
            <a:spLocks noGrp="1"/>
          </p:cNvSpPr>
          <p:nvPr>
            <p:ph type="ftr" sz="quarter" idx="1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729325EB-3641-D3F9-D61F-374DFB2FB8E5}"/>
              </a:ext>
            </a:extLst>
          </p:cNvPr>
          <p:cNvSpPr>
            <a:spLocks noGrp="1"/>
          </p:cNvSpPr>
          <p:nvPr>
            <p:ph type="sldNum" sz="quarter" idx="12"/>
          </p:nvPr>
        </p:nvSpPr>
        <p:spPr/>
        <p:txBody>
          <a:bodyPr/>
          <a:lstStyle/>
          <a:p>
            <a:fld id="{1F9A3213-2C88-433F-AE77-00F6B0FE2057}" type="slidenum">
              <a:rPr kumimoji="1" lang="ja-JP" altLang="en-US" smtClean="0"/>
              <a:t>‹#›</a:t>
            </a:fld>
            <a:endParaRPr kumimoji="1" lang="ja-JP" altLang="en-US"/>
          </a:p>
        </p:txBody>
      </p:sp>
    </p:spTree>
    <p:extLst>
      <p:ext uri="{BB962C8B-B14F-4D97-AF65-F5344CB8AC3E}">
        <p14:creationId xmlns:p14="http://schemas.microsoft.com/office/powerpoint/2010/main" val="365845981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41ECFBAF-909A-C5FC-8432-B2FD64007D0D}"/>
              </a:ext>
            </a:extLst>
          </p:cNvPr>
          <p:cNvSpPr>
            <a:spLocks noGrp="1"/>
          </p:cNvSpPr>
          <p:nvPr>
            <p:ph type="title"/>
          </p:nvPr>
        </p:nvSpPr>
        <p:spPr>
          <a:xfrm>
            <a:off x="839798" y="457201"/>
            <a:ext cx="3932236" cy="1600200"/>
          </a:xfrm>
        </p:spPr>
        <p:txBody>
          <a:bodyPr anchor="b"/>
          <a:lstStyle>
            <a:lvl1pPr>
              <a:defRPr sz="3200"/>
            </a:lvl1pPr>
          </a:lstStyle>
          <a:p>
            <a:r>
              <a:rPr kumimoji="1" lang="ja-JP" altLang="en-US"/>
              <a:t>マスター タイトルの書式設定</a:t>
            </a:r>
          </a:p>
        </p:txBody>
      </p:sp>
      <p:sp>
        <p:nvSpPr>
          <p:cNvPr id="3" name="コンテンツ プレースホルダー 2">
            <a:extLst>
              <a:ext uri="{FF2B5EF4-FFF2-40B4-BE49-F238E27FC236}">
                <a16:creationId xmlns:a16="http://schemas.microsoft.com/office/drawing/2014/main" id="{0D369404-B3A0-A549-EF1C-37FA8671EEB4}"/>
              </a:ext>
            </a:extLst>
          </p:cNvPr>
          <p:cNvSpPr>
            <a:spLocks noGrp="1"/>
          </p:cNvSpPr>
          <p:nvPr>
            <p:ph idx="1"/>
          </p:nvPr>
        </p:nvSpPr>
        <p:spPr>
          <a:xfrm>
            <a:off x="5183188" y="987428"/>
            <a:ext cx="6172201"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テキスト プレースホルダー 3">
            <a:extLst>
              <a:ext uri="{FF2B5EF4-FFF2-40B4-BE49-F238E27FC236}">
                <a16:creationId xmlns:a16="http://schemas.microsoft.com/office/drawing/2014/main" id="{1D8EF1C6-4CB9-B27F-9199-2DD9D14785A1}"/>
              </a:ext>
            </a:extLst>
          </p:cNvPr>
          <p:cNvSpPr>
            <a:spLocks noGrp="1"/>
          </p:cNvSpPr>
          <p:nvPr>
            <p:ph type="body" sz="half" idx="2"/>
          </p:nvPr>
        </p:nvSpPr>
        <p:spPr>
          <a:xfrm>
            <a:off x="839798" y="2057403"/>
            <a:ext cx="3932236" cy="3811588"/>
          </a:xfrm>
        </p:spPr>
        <p:txBody>
          <a:bodyPr/>
          <a:lstStyle>
            <a:lvl1pPr marL="0" indent="0">
              <a:buNone/>
              <a:defRPr sz="1600"/>
            </a:lvl1pPr>
            <a:lvl2pPr marL="457204" indent="0">
              <a:buNone/>
              <a:defRPr sz="1401"/>
            </a:lvl2pPr>
            <a:lvl3pPr marL="914410" indent="0">
              <a:buNone/>
              <a:defRPr sz="1200"/>
            </a:lvl3pPr>
            <a:lvl4pPr marL="1371614" indent="0">
              <a:buNone/>
              <a:defRPr sz="1001"/>
            </a:lvl4pPr>
            <a:lvl5pPr marL="1828819" indent="0">
              <a:buNone/>
              <a:defRPr sz="1001"/>
            </a:lvl5pPr>
            <a:lvl6pPr marL="2286025" indent="0">
              <a:buNone/>
              <a:defRPr sz="1001"/>
            </a:lvl6pPr>
            <a:lvl7pPr marL="2743229" indent="0">
              <a:buNone/>
              <a:defRPr sz="1001"/>
            </a:lvl7pPr>
            <a:lvl8pPr marL="3200435" indent="0">
              <a:buNone/>
              <a:defRPr sz="1001"/>
            </a:lvl8pPr>
            <a:lvl9pPr marL="3657639" indent="0">
              <a:buNone/>
              <a:defRPr sz="1001"/>
            </a:lvl9pPr>
          </a:lstStyle>
          <a:p>
            <a:pPr lvl="0"/>
            <a:r>
              <a:rPr kumimoji="1" lang="ja-JP" altLang="en-US"/>
              <a:t>マスター テキストの書式設定</a:t>
            </a:r>
          </a:p>
        </p:txBody>
      </p:sp>
      <p:sp>
        <p:nvSpPr>
          <p:cNvPr id="5" name="日付プレースホルダー 4">
            <a:extLst>
              <a:ext uri="{FF2B5EF4-FFF2-40B4-BE49-F238E27FC236}">
                <a16:creationId xmlns:a16="http://schemas.microsoft.com/office/drawing/2014/main" id="{8737830A-358B-FB1B-37F5-CD61721B41E6}"/>
              </a:ext>
            </a:extLst>
          </p:cNvPr>
          <p:cNvSpPr>
            <a:spLocks noGrp="1"/>
          </p:cNvSpPr>
          <p:nvPr>
            <p:ph type="dt" sz="half" idx="10"/>
          </p:nvPr>
        </p:nvSpPr>
        <p:spPr/>
        <p:txBody>
          <a:bodyPr/>
          <a:lstStyle/>
          <a:p>
            <a:fld id="{EEA1AF1F-A61A-4828-96F9-D5F7049940A5}" type="datetimeFigureOut">
              <a:rPr kumimoji="1" lang="ja-JP" altLang="en-US" smtClean="0"/>
              <a:t>2025/9/13</a:t>
            </a:fld>
            <a:endParaRPr kumimoji="1" lang="ja-JP" altLang="en-US"/>
          </a:p>
        </p:txBody>
      </p:sp>
      <p:sp>
        <p:nvSpPr>
          <p:cNvPr id="6" name="フッター プレースホルダー 5">
            <a:extLst>
              <a:ext uri="{FF2B5EF4-FFF2-40B4-BE49-F238E27FC236}">
                <a16:creationId xmlns:a16="http://schemas.microsoft.com/office/drawing/2014/main" id="{B0E729D1-E30C-D817-84C6-D30916D6D3E5}"/>
              </a:ext>
            </a:extLst>
          </p:cNvPr>
          <p:cNvSpPr>
            <a:spLocks noGrp="1"/>
          </p:cNvSpPr>
          <p:nvPr>
            <p:ph type="ftr" sz="quarter" idx="11"/>
          </p:nvPr>
        </p:nvSpPr>
        <p:spPr/>
        <p:txBody>
          <a:bodyPr/>
          <a:lstStyle/>
          <a:p>
            <a:endParaRPr kumimoji="1" lang="ja-JP" altLang="en-US"/>
          </a:p>
        </p:txBody>
      </p:sp>
      <p:sp>
        <p:nvSpPr>
          <p:cNvPr id="7" name="スライド番号プレースホルダー 6">
            <a:extLst>
              <a:ext uri="{FF2B5EF4-FFF2-40B4-BE49-F238E27FC236}">
                <a16:creationId xmlns:a16="http://schemas.microsoft.com/office/drawing/2014/main" id="{B82C289A-A775-E9EA-93FA-CB9850D20218}"/>
              </a:ext>
            </a:extLst>
          </p:cNvPr>
          <p:cNvSpPr>
            <a:spLocks noGrp="1"/>
          </p:cNvSpPr>
          <p:nvPr>
            <p:ph type="sldNum" sz="quarter" idx="12"/>
          </p:nvPr>
        </p:nvSpPr>
        <p:spPr/>
        <p:txBody>
          <a:bodyPr/>
          <a:lstStyle/>
          <a:p>
            <a:fld id="{1F9A3213-2C88-433F-AE77-00F6B0FE2057}" type="slidenum">
              <a:rPr kumimoji="1" lang="ja-JP" altLang="en-US" smtClean="0"/>
              <a:t>‹#›</a:t>
            </a:fld>
            <a:endParaRPr kumimoji="1" lang="ja-JP" altLang="en-US"/>
          </a:p>
        </p:txBody>
      </p:sp>
    </p:spTree>
    <p:extLst>
      <p:ext uri="{BB962C8B-B14F-4D97-AF65-F5344CB8AC3E}">
        <p14:creationId xmlns:p14="http://schemas.microsoft.com/office/powerpoint/2010/main" val="62346846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2EFA405D-682E-E42A-0153-1D3E9808A6C4}"/>
              </a:ext>
            </a:extLst>
          </p:cNvPr>
          <p:cNvSpPr>
            <a:spLocks noGrp="1"/>
          </p:cNvSpPr>
          <p:nvPr>
            <p:ph type="title"/>
          </p:nvPr>
        </p:nvSpPr>
        <p:spPr>
          <a:xfrm>
            <a:off x="839798" y="457201"/>
            <a:ext cx="3932236" cy="1600200"/>
          </a:xfrm>
        </p:spPr>
        <p:txBody>
          <a:bodyPr anchor="b"/>
          <a:lstStyle>
            <a:lvl1pPr>
              <a:defRPr sz="3200"/>
            </a:lvl1pPr>
          </a:lstStyle>
          <a:p>
            <a:r>
              <a:rPr kumimoji="1" lang="ja-JP" altLang="en-US"/>
              <a:t>マスター タイトルの書式設定</a:t>
            </a:r>
          </a:p>
        </p:txBody>
      </p:sp>
      <p:sp>
        <p:nvSpPr>
          <p:cNvPr id="3" name="図プレースホルダー 2">
            <a:extLst>
              <a:ext uri="{FF2B5EF4-FFF2-40B4-BE49-F238E27FC236}">
                <a16:creationId xmlns:a16="http://schemas.microsoft.com/office/drawing/2014/main" id="{C46FE836-CEC9-92CA-770F-DE939F32DBAD}"/>
              </a:ext>
            </a:extLst>
          </p:cNvPr>
          <p:cNvSpPr>
            <a:spLocks noGrp="1"/>
          </p:cNvSpPr>
          <p:nvPr>
            <p:ph type="pic" idx="1"/>
          </p:nvPr>
        </p:nvSpPr>
        <p:spPr>
          <a:xfrm>
            <a:off x="5183188" y="987428"/>
            <a:ext cx="6172201" cy="4873625"/>
          </a:xfrm>
        </p:spPr>
        <p:txBody>
          <a:bodyPr/>
          <a:lstStyle>
            <a:lvl1pPr marL="0" indent="0">
              <a:buNone/>
              <a:defRPr sz="3200"/>
            </a:lvl1pPr>
            <a:lvl2pPr marL="457204" indent="0">
              <a:buNone/>
              <a:defRPr sz="2800"/>
            </a:lvl2pPr>
            <a:lvl3pPr marL="914410" indent="0">
              <a:buNone/>
              <a:defRPr sz="2400"/>
            </a:lvl3pPr>
            <a:lvl4pPr marL="1371614" indent="0">
              <a:buNone/>
              <a:defRPr sz="2000"/>
            </a:lvl4pPr>
            <a:lvl5pPr marL="1828819" indent="0">
              <a:buNone/>
              <a:defRPr sz="2000"/>
            </a:lvl5pPr>
            <a:lvl6pPr marL="2286025" indent="0">
              <a:buNone/>
              <a:defRPr sz="2000"/>
            </a:lvl6pPr>
            <a:lvl7pPr marL="2743229" indent="0">
              <a:buNone/>
              <a:defRPr sz="2000"/>
            </a:lvl7pPr>
            <a:lvl8pPr marL="3200435" indent="0">
              <a:buNone/>
              <a:defRPr sz="2000"/>
            </a:lvl8pPr>
            <a:lvl9pPr marL="3657639" indent="0">
              <a:buNone/>
              <a:defRPr sz="2000"/>
            </a:lvl9pPr>
          </a:lstStyle>
          <a:p>
            <a:endParaRPr kumimoji="1" lang="ja-JP" altLang="en-US"/>
          </a:p>
        </p:txBody>
      </p:sp>
      <p:sp>
        <p:nvSpPr>
          <p:cNvPr id="4" name="テキスト プレースホルダー 3">
            <a:extLst>
              <a:ext uri="{FF2B5EF4-FFF2-40B4-BE49-F238E27FC236}">
                <a16:creationId xmlns:a16="http://schemas.microsoft.com/office/drawing/2014/main" id="{D0657BD7-CA01-F17F-2637-4DD1013DADFB}"/>
              </a:ext>
            </a:extLst>
          </p:cNvPr>
          <p:cNvSpPr>
            <a:spLocks noGrp="1"/>
          </p:cNvSpPr>
          <p:nvPr>
            <p:ph type="body" sz="half" idx="2"/>
          </p:nvPr>
        </p:nvSpPr>
        <p:spPr>
          <a:xfrm>
            <a:off x="839798" y="2057403"/>
            <a:ext cx="3932236" cy="3811588"/>
          </a:xfrm>
        </p:spPr>
        <p:txBody>
          <a:bodyPr/>
          <a:lstStyle>
            <a:lvl1pPr marL="0" indent="0">
              <a:buNone/>
              <a:defRPr sz="1600"/>
            </a:lvl1pPr>
            <a:lvl2pPr marL="457204" indent="0">
              <a:buNone/>
              <a:defRPr sz="1401"/>
            </a:lvl2pPr>
            <a:lvl3pPr marL="914410" indent="0">
              <a:buNone/>
              <a:defRPr sz="1200"/>
            </a:lvl3pPr>
            <a:lvl4pPr marL="1371614" indent="0">
              <a:buNone/>
              <a:defRPr sz="1001"/>
            </a:lvl4pPr>
            <a:lvl5pPr marL="1828819" indent="0">
              <a:buNone/>
              <a:defRPr sz="1001"/>
            </a:lvl5pPr>
            <a:lvl6pPr marL="2286025" indent="0">
              <a:buNone/>
              <a:defRPr sz="1001"/>
            </a:lvl6pPr>
            <a:lvl7pPr marL="2743229" indent="0">
              <a:buNone/>
              <a:defRPr sz="1001"/>
            </a:lvl7pPr>
            <a:lvl8pPr marL="3200435" indent="0">
              <a:buNone/>
              <a:defRPr sz="1001"/>
            </a:lvl8pPr>
            <a:lvl9pPr marL="3657639" indent="0">
              <a:buNone/>
              <a:defRPr sz="1001"/>
            </a:lvl9pPr>
          </a:lstStyle>
          <a:p>
            <a:pPr lvl="0"/>
            <a:r>
              <a:rPr kumimoji="1" lang="ja-JP" altLang="en-US"/>
              <a:t>マスター テキストの書式設定</a:t>
            </a:r>
          </a:p>
        </p:txBody>
      </p:sp>
      <p:sp>
        <p:nvSpPr>
          <p:cNvPr id="5" name="日付プレースホルダー 4">
            <a:extLst>
              <a:ext uri="{FF2B5EF4-FFF2-40B4-BE49-F238E27FC236}">
                <a16:creationId xmlns:a16="http://schemas.microsoft.com/office/drawing/2014/main" id="{C79AF105-C053-85F5-0217-2AC1818FD6F0}"/>
              </a:ext>
            </a:extLst>
          </p:cNvPr>
          <p:cNvSpPr>
            <a:spLocks noGrp="1"/>
          </p:cNvSpPr>
          <p:nvPr>
            <p:ph type="dt" sz="half" idx="10"/>
          </p:nvPr>
        </p:nvSpPr>
        <p:spPr/>
        <p:txBody>
          <a:bodyPr/>
          <a:lstStyle/>
          <a:p>
            <a:fld id="{EEA1AF1F-A61A-4828-96F9-D5F7049940A5}" type="datetimeFigureOut">
              <a:rPr kumimoji="1" lang="ja-JP" altLang="en-US" smtClean="0"/>
              <a:t>2025/9/13</a:t>
            </a:fld>
            <a:endParaRPr kumimoji="1" lang="ja-JP" altLang="en-US"/>
          </a:p>
        </p:txBody>
      </p:sp>
      <p:sp>
        <p:nvSpPr>
          <p:cNvPr id="6" name="フッター プレースホルダー 5">
            <a:extLst>
              <a:ext uri="{FF2B5EF4-FFF2-40B4-BE49-F238E27FC236}">
                <a16:creationId xmlns:a16="http://schemas.microsoft.com/office/drawing/2014/main" id="{6A21671F-5C2F-44E6-7A8F-45F2D9181F6B}"/>
              </a:ext>
            </a:extLst>
          </p:cNvPr>
          <p:cNvSpPr>
            <a:spLocks noGrp="1"/>
          </p:cNvSpPr>
          <p:nvPr>
            <p:ph type="ftr" sz="quarter" idx="11"/>
          </p:nvPr>
        </p:nvSpPr>
        <p:spPr/>
        <p:txBody>
          <a:bodyPr/>
          <a:lstStyle/>
          <a:p>
            <a:endParaRPr kumimoji="1" lang="ja-JP" altLang="en-US"/>
          </a:p>
        </p:txBody>
      </p:sp>
      <p:sp>
        <p:nvSpPr>
          <p:cNvPr id="7" name="スライド番号プレースホルダー 6">
            <a:extLst>
              <a:ext uri="{FF2B5EF4-FFF2-40B4-BE49-F238E27FC236}">
                <a16:creationId xmlns:a16="http://schemas.microsoft.com/office/drawing/2014/main" id="{59B53EEA-0497-EE5B-B7A9-F5BC1A932D49}"/>
              </a:ext>
            </a:extLst>
          </p:cNvPr>
          <p:cNvSpPr>
            <a:spLocks noGrp="1"/>
          </p:cNvSpPr>
          <p:nvPr>
            <p:ph type="sldNum" sz="quarter" idx="12"/>
          </p:nvPr>
        </p:nvSpPr>
        <p:spPr/>
        <p:txBody>
          <a:bodyPr/>
          <a:lstStyle/>
          <a:p>
            <a:fld id="{1F9A3213-2C88-433F-AE77-00F6B0FE2057}" type="slidenum">
              <a:rPr kumimoji="1" lang="ja-JP" altLang="en-US" smtClean="0"/>
              <a:t>‹#›</a:t>
            </a:fld>
            <a:endParaRPr kumimoji="1" lang="ja-JP" altLang="en-US"/>
          </a:p>
        </p:txBody>
      </p:sp>
    </p:spTree>
    <p:extLst>
      <p:ext uri="{BB962C8B-B14F-4D97-AF65-F5344CB8AC3E}">
        <p14:creationId xmlns:p14="http://schemas.microsoft.com/office/powerpoint/2010/main" val="58267567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ー 1">
            <a:extLst>
              <a:ext uri="{FF2B5EF4-FFF2-40B4-BE49-F238E27FC236}">
                <a16:creationId xmlns:a16="http://schemas.microsoft.com/office/drawing/2014/main" id="{287EA7BB-E90C-822C-C6C2-ED8D14249101}"/>
              </a:ext>
            </a:extLst>
          </p:cNvPr>
          <p:cNvSpPr>
            <a:spLocks noGrp="1"/>
          </p:cNvSpPr>
          <p:nvPr>
            <p:ph type="title"/>
          </p:nvPr>
        </p:nvSpPr>
        <p:spPr>
          <a:xfrm>
            <a:off x="838202" y="365129"/>
            <a:ext cx="10515600" cy="1325563"/>
          </a:xfrm>
          <a:prstGeom prst="rect">
            <a:avLst/>
          </a:prstGeom>
        </p:spPr>
        <p:txBody>
          <a:bodyPr vert="horz" lIns="91440" tIns="45720" rIns="91440" bIns="45720" rtlCol="0" anchor="ctr">
            <a:normAutofit/>
          </a:bodyPr>
          <a:lstStyle/>
          <a:p>
            <a:r>
              <a:rPr kumimoji="1" lang="ja-JP" altLang="en-US"/>
              <a:t>マスター タイトルの書式設定</a:t>
            </a:r>
          </a:p>
        </p:txBody>
      </p:sp>
      <p:sp>
        <p:nvSpPr>
          <p:cNvPr id="3" name="テキスト プレースホルダー 2">
            <a:extLst>
              <a:ext uri="{FF2B5EF4-FFF2-40B4-BE49-F238E27FC236}">
                <a16:creationId xmlns:a16="http://schemas.microsoft.com/office/drawing/2014/main" id="{5494C0F9-68F4-7E17-2388-95FBF5802D05}"/>
              </a:ext>
            </a:extLst>
          </p:cNvPr>
          <p:cNvSpPr>
            <a:spLocks noGrp="1"/>
          </p:cNvSpPr>
          <p:nvPr>
            <p:ph type="body" idx="1"/>
          </p:nvPr>
        </p:nvSpPr>
        <p:spPr>
          <a:xfrm>
            <a:off x="838202" y="1825625"/>
            <a:ext cx="10515600" cy="4351338"/>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6F719050-B02B-6116-B790-2D6B3D863719}"/>
              </a:ext>
            </a:extLst>
          </p:cNvPr>
          <p:cNvSpPr>
            <a:spLocks noGrp="1"/>
          </p:cNvSpPr>
          <p:nvPr>
            <p:ph type="dt" sz="half" idx="2"/>
          </p:nvPr>
        </p:nvSpPr>
        <p:spPr>
          <a:xfrm>
            <a:off x="838201" y="6356353"/>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EA1AF1F-A61A-4828-96F9-D5F7049940A5}" type="datetimeFigureOut">
              <a:rPr kumimoji="1" lang="ja-JP" altLang="en-US" smtClean="0"/>
              <a:t>2025/9/13</a:t>
            </a:fld>
            <a:endParaRPr kumimoji="1" lang="ja-JP" altLang="en-US"/>
          </a:p>
        </p:txBody>
      </p:sp>
      <p:sp>
        <p:nvSpPr>
          <p:cNvPr id="5" name="フッター プレースホルダー 4">
            <a:extLst>
              <a:ext uri="{FF2B5EF4-FFF2-40B4-BE49-F238E27FC236}">
                <a16:creationId xmlns:a16="http://schemas.microsoft.com/office/drawing/2014/main" id="{08690BD9-123A-27A0-0A7B-CA1A669FB80C}"/>
              </a:ext>
            </a:extLst>
          </p:cNvPr>
          <p:cNvSpPr>
            <a:spLocks noGrp="1"/>
          </p:cNvSpPr>
          <p:nvPr>
            <p:ph type="ftr" sz="quarter" idx="3"/>
          </p:nvPr>
        </p:nvSpPr>
        <p:spPr>
          <a:xfrm>
            <a:off x="4038602" y="6356353"/>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ja-JP" altLang="en-US"/>
          </a:p>
        </p:txBody>
      </p:sp>
      <p:sp>
        <p:nvSpPr>
          <p:cNvPr id="6" name="スライド番号プレースホルダー 5">
            <a:extLst>
              <a:ext uri="{FF2B5EF4-FFF2-40B4-BE49-F238E27FC236}">
                <a16:creationId xmlns:a16="http://schemas.microsoft.com/office/drawing/2014/main" id="{323624A7-0BA0-533D-089F-EDB3B2933F3A}"/>
              </a:ext>
            </a:extLst>
          </p:cNvPr>
          <p:cNvSpPr>
            <a:spLocks noGrp="1"/>
          </p:cNvSpPr>
          <p:nvPr>
            <p:ph type="sldNum" sz="quarter" idx="4"/>
          </p:nvPr>
        </p:nvSpPr>
        <p:spPr>
          <a:xfrm>
            <a:off x="8610601" y="6356353"/>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F9A3213-2C88-433F-AE77-00F6B0FE2057}" type="slidenum">
              <a:rPr kumimoji="1" lang="ja-JP" altLang="en-US" smtClean="0"/>
              <a:t>‹#›</a:t>
            </a:fld>
            <a:endParaRPr kumimoji="1" lang="ja-JP" altLang="en-US"/>
          </a:p>
        </p:txBody>
      </p:sp>
    </p:spTree>
    <p:extLst>
      <p:ext uri="{BB962C8B-B14F-4D97-AF65-F5344CB8AC3E}">
        <p14:creationId xmlns:p14="http://schemas.microsoft.com/office/powerpoint/2010/main" val="397678033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1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2" indent="-228602" algn="l" defTabSz="914410" rtl="0" eaLnBrk="1" latinLnBrk="0" hangingPunct="1">
        <a:lnSpc>
          <a:spcPct val="90000"/>
        </a:lnSpc>
        <a:spcBef>
          <a:spcPts val="1001"/>
        </a:spcBef>
        <a:buFont typeface="Arial" panose="020B0604020202020204" pitchFamily="34" charset="0"/>
        <a:buChar char="•"/>
        <a:defRPr kumimoji="1" sz="2800" kern="1200">
          <a:solidFill>
            <a:schemeClr val="tx1"/>
          </a:solidFill>
          <a:latin typeface="+mn-lt"/>
          <a:ea typeface="+mn-ea"/>
          <a:cs typeface="+mn-cs"/>
        </a:defRPr>
      </a:lvl1pPr>
      <a:lvl2pPr marL="685808" indent="-228602" algn="l" defTabSz="91441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12" indent="-228602" algn="l" defTabSz="91441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17" indent="-228602" algn="l" defTabSz="914410" rtl="0" eaLnBrk="1" latinLnBrk="0" hangingPunct="1">
        <a:lnSpc>
          <a:spcPct val="90000"/>
        </a:lnSpc>
        <a:spcBef>
          <a:spcPts val="500"/>
        </a:spcBef>
        <a:buFont typeface="Arial" panose="020B0604020202020204" pitchFamily="34" charset="0"/>
        <a:buChar char="•"/>
        <a:defRPr kumimoji="1" sz="1801" kern="1200">
          <a:solidFill>
            <a:schemeClr val="tx1"/>
          </a:solidFill>
          <a:latin typeface="+mn-lt"/>
          <a:ea typeface="+mn-ea"/>
          <a:cs typeface="+mn-cs"/>
        </a:defRPr>
      </a:lvl4pPr>
      <a:lvl5pPr marL="2057421" indent="-228602" algn="l" defTabSz="914410" rtl="0" eaLnBrk="1" latinLnBrk="0" hangingPunct="1">
        <a:lnSpc>
          <a:spcPct val="90000"/>
        </a:lnSpc>
        <a:spcBef>
          <a:spcPts val="500"/>
        </a:spcBef>
        <a:buFont typeface="Arial" panose="020B0604020202020204" pitchFamily="34" charset="0"/>
        <a:buChar char="•"/>
        <a:defRPr kumimoji="1" sz="1801" kern="1200">
          <a:solidFill>
            <a:schemeClr val="tx1"/>
          </a:solidFill>
          <a:latin typeface="+mn-lt"/>
          <a:ea typeface="+mn-ea"/>
          <a:cs typeface="+mn-cs"/>
        </a:defRPr>
      </a:lvl5pPr>
      <a:lvl6pPr marL="2514627" indent="-228602" algn="l" defTabSz="914410" rtl="0" eaLnBrk="1" latinLnBrk="0" hangingPunct="1">
        <a:lnSpc>
          <a:spcPct val="90000"/>
        </a:lnSpc>
        <a:spcBef>
          <a:spcPts val="500"/>
        </a:spcBef>
        <a:buFont typeface="Arial" panose="020B0604020202020204" pitchFamily="34" charset="0"/>
        <a:buChar char="•"/>
        <a:defRPr kumimoji="1" sz="1801" kern="1200">
          <a:solidFill>
            <a:schemeClr val="tx1"/>
          </a:solidFill>
          <a:latin typeface="+mn-lt"/>
          <a:ea typeface="+mn-ea"/>
          <a:cs typeface="+mn-cs"/>
        </a:defRPr>
      </a:lvl6pPr>
      <a:lvl7pPr marL="2971831" indent="-228602" algn="l" defTabSz="914410" rtl="0" eaLnBrk="1" latinLnBrk="0" hangingPunct="1">
        <a:lnSpc>
          <a:spcPct val="90000"/>
        </a:lnSpc>
        <a:spcBef>
          <a:spcPts val="500"/>
        </a:spcBef>
        <a:buFont typeface="Arial" panose="020B0604020202020204" pitchFamily="34" charset="0"/>
        <a:buChar char="•"/>
        <a:defRPr kumimoji="1" sz="1801" kern="1200">
          <a:solidFill>
            <a:schemeClr val="tx1"/>
          </a:solidFill>
          <a:latin typeface="+mn-lt"/>
          <a:ea typeface="+mn-ea"/>
          <a:cs typeface="+mn-cs"/>
        </a:defRPr>
      </a:lvl7pPr>
      <a:lvl8pPr marL="3429037" indent="-228602" algn="l" defTabSz="914410" rtl="0" eaLnBrk="1" latinLnBrk="0" hangingPunct="1">
        <a:lnSpc>
          <a:spcPct val="90000"/>
        </a:lnSpc>
        <a:spcBef>
          <a:spcPts val="500"/>
        </a:spcBef>
        <a:buFont typeface="Arial" panose="020B0604020202020204" pitchFamily="34" charset="0"/>
        <a:buChar char="•"/>
        <a:defRPr kumimoji="1" sz="1801" kern="1200">
          <a:solidFill>
            <a:schemeClr val="tx1"/>
          </a:solidFill>
          <a:latin typeface="+mn-lt"/>
          <a:ea typeface="+mn-ea"/>
          <a:cs typeface="+mn-cs"/>
        </a:defRPr>
      </a:lvl8pPr>
      <a:lvl9pPr marL="3886241" indent="-228602" algn="l" defTabSz="914410" rtl="0" eaLnBrk="1" latinLnBrk="0" hangingPunct="1">
        <a:lnSpc>
          <a:spcPct val="90000"/>
        </a:lnSpc>
        <a:spcBef>
          <a:spcPts val="500"/>
        </a:spcBef>
        <a:buFont typeface="Arial" panose="020B0604020202020204" pitchFamily="34" charset="0"/>
        <a:buChar char="•"/>
        <a:defRPr kumimoji="1" sz="1801" kern="1200">
          <a:solidFill>
            <a:schemeClr val="tx1"/>
          </a:solidFill>
          <a:latin typeface="+mn-lt"/>
          <a:ea typeface="+mn-ea"/>
          <a:cs typeface="+mn-cs"/>
        </a:defRPr>
      </a:lvl9pPr>
    </p:bodyStyle>
    <p:otherStyle>
      <a:defPPr>
        <a:defRPr lang="ja-JP"/>
      </a:defPPr>
      <a:lvl1pPr marL="0" algn="l" defTabSz="914410" rtl="0" eaLnBrk="1" latinLnBrk="0" hangingPunct="1">
        <a:defRPr kumimoji="1" sz="1801" kern="1200">
          <a:solidFill>
            <a:schemeClr val="tx1"/>
          </a:solidFill>
          <a:latin typeface="+mn-lt"/>
          <a:ea typeface="+mn-ea"/>
          <a:cs typeface="+mn-cs"/>
        </a:defRPr>
      </a:lvl1pPr>
      <a:lvl2pPr marL="457204" algn="l" defTabSz="914410" rtl="0" eaLnBrk="1" latinLnBrk="0" hangingPunct="1">
        <a:defRPr kumimoji="1" sz="1801" kern="1200">
          <a:solidFill>
            <a:schemeClr val="tx1"/>
          </a:solidFill>
          <a:latin typeface="+mn-lt"/>
          <a:ea typeface="+mn-ea"/>
          <a:cs typeface="+mn-cs"/>
        </a:defRPr>
      </a:lvl2pPr>
      <a:lvl3pPr marL="914410" algn="l" defTabSz="914410" rtl="0" eaLnBrk="1" latinLnBrk="0" hangingPunct="1">
        <a:defRPr kumimoji="1" sz="1801" kern="1200">
          <a:solidFill>
            <a:schemeClr val="tx1"/>
          </a:solidFill>
          <a:latin typeface="+mn-lt"/>
          <a:ea typeface="+mn-ea"/>
          <a:cs typeface="+mn-cs"/>
        </a:defRPr>
      </a:lvl3pPr>
      <a:lvl4pPr marL="1371614" algn="l" defTabSz="914410" rtl="0" eaLnBrk="1" latinLnBrk="0" hangingPunct="1">
        <a:defRPr kumimoji="1" sz="1801" kern="1200">
          <a:solidFill>
            <a:schemeClr val="tx1"/>
          </a:solidFill>
          <a:latin typeface="+mn-lt"/>
          <a:ea typeface="+mn-ea"/>
          <a:cs typeface="+mn-cs"/>
        </a:defRPr>
      </a:lvl4pPr>
      <a:lvl5pPr marL="1828819" algn="l" defTabSz="914410" rtl="0" eaLnBrk="1" latinLnBrk="0" hangingPunct="1">
        <a:defRPr kumimoji="1" sz="1801" kern="1200">
          <a:solidFill>
            <a:schemeClr val="tx1"/>
          </a:solidFill>
          <a:latin typeface="+mn-lt"/>
          <a:ea typeface="+mn-ea"/>
          <a:cs typeface="+mn-cs"/>
        </a:defRPr>
      </a:lvl5pPr>
      <a:lvl6pPr marL="2286025" algn="l" defTabSz="914410" rtl="0" eaLnBrk="1" latinLnBrk="0" hangingPunct="1">
        <a:defRPr kumimoji="1" sz="1801" kern="1200">
          <a:solidFill>
            <a:schemeClr val="tx1"/>
          </a:solidFill>
          <a:latin typeface="+mn-lt"/>
          <a:ea typeface="+mn-ea"/>
          <a:cs typeface="+mn-cs"/>
        </a:defRPr>
      </a:lvl6pPr>
      <a:lvl7pPr marL="2743229" algn="l" defTabSz="914410" rtl="0" eaLnBrk="1" latinLnBrk="0" hangingPunct="1">
        <a:defRPr kumimoji="1" sz="1801" kern="1200">
          <a:solidFill>
            <a:schemeClr val="tx1"/>
          </a:solidFill>
          <a:latin typeface="+mn-lt"/>
          <a:ea typeface="+mn-ea"/>
          <a:cs typeface="+mn-cs"/>
        </a:defRPr>
      </a:lvl7pPr>
      <a:lvl8pPr marL="3200435" algn="l" defTabSz="914410" rtl="0" eaLnBrk="1" latinLnBrk="0" hangingPunct="1">
        <a:defRPr kumimoji="1" sz="1801" kern="1200">
          <a:solidFill>
            <a:schemeClr val="tx1"/>
          </a:solidFill>
          <a:latin typeface="+mn-lt"/>
          <a:ea typeface="+mn-ea"/>
          <a:cs typeface="+mn-cs"/>
        </a:defRPr>
      </a:lvl8pPr>
      <a:lvl9pPr marL="3657639" algn="l" defTabSz="914410" rtl="0" eaLnBrk="1" latinLnBrk="0" hangingPunct="1">
        <a:defRPr kumimoji="1" sz="1801"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oleObject" Target="../embeddings/oleObject3.bin"/><Relationship Id="rId3" Type="http://schemas.openxmlformats.org/officeDocument/2006/relationships/hyperlink" Target="https://laws.e-gov.go.jp/law/334AC0000000125" TargetMode="External"/><Relationship Id="rId7" Type="http://schemas.openxmlformats.org/officeDocument/2006/relationships/image" Target="../media/image2.emf"/><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oleObject" Target="../embeddings/oleObject2.bin"/><Relationship Id="rId5" Type="http://schemas.openxmlformats.org/officeDocument/2006/relationships/image" Target="../media/image1.emf"/><Relationship Id="rId4" Type="http://schemas.openxmlformats.org/officeDocument/2006/relationships/oleObject" Target="../embeddings/oleObject1.bin"/><Relationship Id="rId9" Type="http://schemas.openxmlformats.org/officeDocument/2006/relationships/image" Target="../media/image3.emf"/></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tx1">
            <a:lumMod val="65000"/>
            <a:lumOff val="35000"/>
          </a:schemeClr>
        </a:solidFill>
        <a:effectLst/>
      </p:bgPr>
    </p:bg>
    <p:spTree>
      <p:nvGrpSpPr>
        <p:cNvPr id="1" name=""/>
        <p:cNvGrpSpPr/>
        <p:nvPr/>
      </p:nvGrpSpPr>
      <p:grpSpPr>
        <a:xfrm>
          <a:off x="0" y="0"/>
          <a:ext cx="0" cy="0"/>
          <a:chOff x="0" y="0"/>
          <a:chExt cx="0" cy="0"/>
        </a:xfrm>
      </p:grpSpPr>
      <p:sp>
        <p:nvSpPr>
          <p:cNvPr id="6" name="テキスト ボックス 5">
            <a:extLst>
              <a:ext uri="{FF2B5EF4-FFF2-40B4-BE49-F238E27FC236}">
                <a16:creationId xmlns:a16="http://schemas.microsoft.com/office/drawing/2014/main" id="{500E5802-1D80-372E-176D-5DBF035840A3}"/>
              </a:ext>
            </a:extLst>
          </p:cNvPr>
          <p:cNvSpPr txBox="1"/>
          <p:nvPr/>
        </p:nvSpPr>
        <p:spPr>
          <a:xfrm>
            <a:off x="157859" y="720000"/>
            <a:ext cx="8258554" cy="523477"/>
          </a:xfrm>
          <a:prstGeom prst="rect">
            <a:avLst/>
          </a:prstGeom>
          <a:noFill/>
        </p:spPr>
        <p:txBody>
          <a:bodyPr wrap="square">
            <a:spAutoFit/>
          </a:bodyPr>
          <a:lstStyle/>
          <a:p>
            <a:r>
              <a:rPr lang="ja-JP" altLang="en-US" sz="1401" dirty="0">
                <a:solidFill>
                  <a:schemeClr val="bg2"/>
                </a:solidFill>
                <a:latin typeface="UD デジタル 教科書体 NK-R" panose="02020400000000000000" pitchFamily="18" charset="-128"/>
                <a:ea typeface="UD デジタル 教科書体 NK-R" panose="02020400000000000000" pitchFamily="18" charset="-128"/>
              </a:rPr>
              <a:t>本稿では、意匠登録に際して提出する、図面の作成方法について解説します。</a:t>
            </a:r>
          </a:p>
          <a:p>
            <a:r>
              <a:rPr lang="ja-JP" altLang="en-US" sz="1401" dirty="0">
                <a:solidFill>
                  <a:schemeClr val="bg2"/>
                </a:solidFill>
                <a:latin typeface="UD デジタル 教科書体 NK-R" panose="02020400000000000000" pitchFamily="18" charset="-128"/>
                <a:ea typeface="UD デジタル 教科書体 NK-R" panose="02020400000000000000" pitchFamily="18" charset="-128"/>
              </a:rPr>
              <a:t>ここでは、意匠図面作成において、するべき事が理解できることを目指します。</a:t>
            </a:r>
          </a:p>
        </p:txBody>
      </p:sp>
      <p:sp>
        <p:nvSpPr>
          <p:cNvPr id="8" name="テキスト ボックス 7">
            <a:extLst>
              <a:ext uri="{FF2B5EF4-FFF2-40B4-BE49-F238E27FC236}">
                <a16:creationId xmlns:a16="http://schemas.microsoft.com/office/drawing/2014/main" id="{2995A343-0449-914D-66A3-7F7C1F0DA07D}"/>
              </a:ext>
            </a:extLst>
          </p:cNvPr>
          <p:cNvSpPr txBox="1"/>
          <p:nvPr/>
        </p:nvSpPr>
        <p:spPr>
          <a:xfrm>
            <a:off x="157859" y="108000"/>
            <a:ext cx="2516515" cy="553998"/>
          </a:xfrm>
          <a:prstGeom prst="rect">
            <a:avLst/>
          </a:prstGeom>
          <a:noFill/>
        </p:spPr>
        <p:txBody>
          <a:bodyPr wrap="square">
            <a:spAutoFit/>
          </a:bodyPr>
          <a:lstStyle/>
          <a:p>
            <a:pPr algn="ctr">
              <a:lnSpc>
                <a:spcPts val="1801"/>
              </a:lnSpc>
            </a:pPr>
            <a:r>
              <a:rPr lang="en-US" altLang="ja-JP" sz="1801" b="1" kern="100" dirty="0">
                <a:solidFill>
                  <a:schemeClr val="accent2"/>
                </a:solidFill>
                <a:latin typeface="Ink Free" panose="03080402000500000000" pitchFamily="66" charset="0"/>
                <a:ea typeface="ＭＳ 明朝" panose="02020609040205080304" pitchFamily="17" charset="-128"/>
                <a:cs typeface="Dreaming Outloud Script Pro" panose="020F0502020204030204" pitchFamily="66" charset="0"/>
              </a:rPr>
              <a:t>Design Patent Drafting</a:t>
            </a:r>
          </a:p>
          <a:p>
            <a:pPr algn="ctr">
              <a:lnSpc>
                <a:spcPts val="1801"/>
              </a:lnSpc>
            </a:pPr>
            <a:r>
              <a:rPr lang="ja-JP" altLang="en-US" sz="1801" b="1" kern="100" dirty="0">
                <a:solidFill>
                  <a:schemeClr val="accent2"/>
                </a:solidFill>
                <a:latin typeface="HG正楷書体-PRO" panose="03000600000000000000" pitchFamily="66" charset="-128"/>
                <a:ea typeface="HG正楷書体-PRO" panose="03000600000000000000" pitchFamily="66" charset="-128"/>
                <a:cs typeface="Dreaming Outloud Script Pro" panose="020F0502020204030204" pitchFamily="66" charset="0"/>
              </a:rPr>
              <a:t>意匠図面作成の準備</a:t>
            </a:r>
            <a:endParaRPr lang="en-US" altLang="ja-JP" sz="1801" b="1" kern="100" dirty="0">
              <a:solidFill>
                <a:schemeClr val="accent2"/>
              </a:solidFill>
              <a:latin typeface="HG正楷書体-PRO" panose="03000600000000000000" pitchFamily="66" charset="-128"/>
              <a:ea typeface="HG正楷書体-PRO" panose="03000600000000000000" pitchFamily="66" charset="-128"/>
              <a:cs typeface="Dreaming Outloud Script Pro" panose="020F0502020204030204" pitchFamily="66" charset="0"/>
            </a:endParaRPr>
          </a:p>
        </p:txBody>
      </p:sp>
      <p:sp>
        <p:nvSpPr>
          <p:cNvPr id="9" name="テキスト ボックス 8">
            <a:extLst>
              <a:ext uri="{FF2B5EF4-FFF2-40B4-BE49-F238E27FC236}">
                <a16:creationId xmlns:a16="http://schemas.microsoft.com/office/drawing/2014/main" id="{464B922E-1FE3-844C-1083-73F075331859}"/>
              </a:ext>
            </a:extLst>
          </p:cNvPr>
          <p:cNvSpPr txBox="1"/>
          <p:nvPr/>
        </p:nvSpPr>
        <p:spPr>
          <a:xfrm>
            <a:off x="157859" y="1344750"/>
            <a:ext cx="11149238" cy="708143"/>
          </a:xfrm>
          <a:prstGeom prst="rect">
            <a:avLst/>
          </a:prstGeom>
          <a:noFill/>
        </p:spPr>
        <p:txBody>
          <a:bodyPr wrap="square">
            <a:spAutoFit/>
          </a:bodyPr>
          <a:lstStyle/>
          <a:p>
            <a:r>
              <a:rPr lang="ja-JP" altLang="en-US" sz="1401" dirty="0">
                <a:solidFill>
                  <a:srgbClr val="FFC000"/>
                </a:solidFill>
                <a:latin typeface="UD デジタル 教科書体 NK-B" panose="02020700000000000000" pitchFamily="18" charset="-128"/>
                <a:ea typeface="UD デジタル 教科書体 NK-B" panose="02020700000000000000" pitchFamily="18" charset="-128"/>
              </a:rPr>
              <a:t>～意匠登録～</a:t>
            </a:r>
            <a:endParaRPr lang="en-US" altLang="ja-JP" sz="1401" dirty="0">
              <a:solidFill>
                <a:srgbClr val="FFC000"/>
              </a:solidFill>
              <a:latin typeface="UD デジタル 教科書体 NK-B" panose="02020700000000000000" pitchFamily="18" charset="-128"/>
              <a:ea typeface="UD デジタル 教科書体 NK-B" panose="02020700000000000000" pitchFamily="18" charset="-128"/>
            </a:endParaRPr>
          </a:p>
          <a:p>
            <a:r>
              <a:rPr lang="ja-JP" altLang="en-US" sz="1401" b="1" i="1" dirty="0">
                <a:solidFill>
                  <a:schemeClr val="bg2"/>
                </a:solidFill>
                <a:latin typeface="UD デジタル 教科書体 NK-R" panose="02020400000000000000" pitchFamily="18" charset="-128"/>
                <a:ea typeface="UD デジタル 教科書体 NK-R" panose="02020400000000000000" pitchFamily="18" charset="-128"/>
              </a:rPr>
              <a:t>意匠法、第</a:t>
            </a:r>
            <a:r>
              <a:rPr lang="en-US" altLang="ja-JP" sz="1401" b="1" i="1" dirty="0">
                <a:solidFill>
                  <a:schemeClr val="bg2"/>
                </a:solidFill>
                <a:latin typeface="UD デジタル 教科書体 NK-R" panose="02020400000000000000" pitchFamily="18" charset="-128"/>
                <a:ea typeface="UD デジタル 教科書体 NK-R" panose="02020400000000000000" pitchFamily="18" charset="-128"/>
              </a:rPr>
              <a:t>6</a:t>
            </a:r>
            <a:r>
              <a:rPr lang="ja-JP" altLang="en-US" sz="1401" b="1" i="1" dirty="0">
                <a:solidFill>
                  <a:schemeClr val="bg2"/>
                </a:solidFill>
                <a:latin typeface="UD デジタル 教科書体 NK-R" panose="02020400000000000000" pitchFamily="18" charset="-128"/>
                <a:ea typeface="UD デジタル 教科書体 NK-R" panose="02020400000000000000" pitchFamily="18" charset="-128"/>
              </a:rPr>
              <a:t>条　</a:t>
            </a:r>
            <a:r>
              <a:rPr lang="ja-JP" altLang="en-US" sz="1401" dirty="0">
                <a:solidFill>
                  <a:schemeClr val="bg2"/>
                </a:solidFill>
                <a:latin typeface="UD デジタル 教科書体 NK-R" panose="02020400000000000000" pitchFamily="18" charset="-128"/>
                <a:ea typeface="UD デジタル 教科書体 NK-R" panose="02020400000000000000" pitchFamily="18" charset="-128"/>
              </a:rPr>
              <a:t>より抜粋： </a:t>
            </a:r>
            <a:r>
              <a:rPr lang="en-US" altLang="ja-JP" sz="1401" dirty="0">
                <a:solidFill>
                  <a:schemeClr val="bg2"/>
                </a:solidFill>
                <a:latin typeface="UD デジタル 教科書体 NK-R" panose="02020400000000000000" pitchFamily="18" charset="-128"/>
                <a:ea typeface="UD デジタル 教科書体 NK-R" panose="02020400000000000000" pitchFamily="18" charset="-128"/>
                <a:hlinkClick r:id="rId3"/>
              </a:rPr>
              <a:t>https://laws.e-gov.go.jp/law/334AC0000000125</a:t>
            </a:r>
            <a:endParaRPr lang="en-US" altLang="ja-JP" sz="1401" dirty="0">
              <a:solidFill>
                <a:schemeClr val="bg2"/>
              </a:solidFill>
              <a:latin typeface="UD デジタル 教科書体 NK-R" panose="02020400000000000000" pitchFamily="18" charset="-128"/>
              <a:ea typeface="UD デジタル 教科書体 NK-R" panose="02020400000000000000" pitchFamily="18" charset="-128"/>
            </a:endParaRPr>
          </a:p>
          <a:p>
            <a:r>
              <a:rPr lang="ja-JP" altLang="en-US" sz="1200" b="1" i="1" dirty="0">
                <a:solidFill>
                  <a:schemeClr val="bg2"/>
                </a:solidFill>
                <a:latin typeface="UD デジタル 教科書体 NK-R" panose="02020400000000000000" pitchFamily="18" charset="-128"/>
                <a:ea typeface="UD デジタル 教科書体 NK-R" panose="02020400000000000000" pitchFamily="18" charset="-128"/>
              </a:rPr>
              <a:t>　</a:t>
            </a:r>
            <a:r>
              <a:rPr lang="ja-JP" altLang="en-US" sz="1200" b="1" i="1" dirty="0">
                <a:solidFill>
                  <a:srgbClr val="92D050"/>
                </a:solidFill>
                <a:latin typeface="UD デジタル 教科書体 NK-R" panose="02020400000000000000" pitchFamily="18" charset="-128"/>
                <a:ea typeface="UD デジタル 教科書体 NK-R" panose="02020400000000000000" pitchFamily="18" charset="-128"/>
              </a:rPr>
              <a:t>意匠登録を受けようとする者は、次に掲げる事項を記載した願書に意匠登録を受けようとする意匠を記載した図面を添付して特許庁長官に提出しなければならない。</a:t>
            </a:r>
            <a:endParaRPr lang="en-US" altLang="ja-JP" sz="1200" b="1" i="1" dirty="0">
              <a:solidFill>
                <a:srgbClr val="92D050"/>
              </a:solidFill>
              <a:latin typeface="UD デジタル 教科書体 NK-R" panose="02020400000000000000" pitchFamily="18" charset="-128"/>
              <a:ea typeface="UD デジタル 教科書体 NK-R" panose="02020400000000000000" pitchFamily="18" charset="-128"/>
            </a:endParaRPr>
          </a:p>
        </p:txBody>
      </p:sp>
      <p:sp>
        <p:nvSpPr>
          <p:cNvPr id="3" name="テキスト ボックス 2">
            <a:extLst>
              <a:ext uri="{FF2B5EF4-FFF2-40B4-BE49-F238E27FC236}">
                <a16:creationId xmlns:a16="http://schemas.microsoft.com/office/drawing/2014/main" id="{BDFC4471-F9EB-398A-F6A7-9153576A5950}"/>
              </a:ext>
            </a:extLst>
          </p:cNvPr>
          <p:cNvSpPr txBox="1"/>
          <p:nvPr/>
        </p:nvSpPr>
        <p:spPr>
          <a:xfrm>
            <a:off x="157859" y="2052893"/>
            <a:ext cx="11149238" cy="307777"/>
          </a:xfrm>
          <a:prstGeom prst="rect">
            <a:avLst/>
          </a:prstGeom>
          <a:noFill/>
        </p:spPr>
        <p:txBody>
          <a:bodyPr wrap="square">
            <a:spAutoFit/>
          </a:bodyPr>
          <a:lstStyle/>
          <a:p>
            <a:r>
              <a:rPr lang="ja-JP" altLang="en-US" sz="1400" dirty="0">
                <a:solidFill>
                  <a:schemeClr val="bg2"/>
                </a:solidFill>
                <a:latin typeface="UD デジタル 教科書体 NK-R" panose="02020400000000000000" pitchFamily="18" charset="-128"/>
                <a:ea typeface="UD デジタル 教科書体 NK-R" panose="02020400000000000000" pitchFamily="18" charset="-128"/>
              </a:rPr>
              <a:t>⇒意匠登録には、図面が必要となることがわかります。</a:t>
            </a:r>
            <a:endParaRPr lang="en-US" altLang="ja-JP" sz="1200" b="1" i="1" dirty="0">
              <a:solidFill>
                <a:schemeClr val="bg2"/>
              </a:solidFill>
              <a:latin typeface="UD デジタル 教科書体 NK-R" panose="02020400000000000000" pitchFamily="18" charset="-128"/>
              <a:ea typeface="UD デジタル 教科書体 NK-R" panose="02020400000000000000" pitchFamily="18" charset="-128"/>
            </a:endParaRPr>
          </a:p>
        </p:txBody>
      </p:sp>
      <p:sp>
        <p:nvSpPr>
          <p:cNvPr id="4" name="テキスト ボックス 3">
            <a:extLst>
              <a:ext uri="{FF2B5EF4-FFF2-40B4-BE49-F238E27FC236}">
                <a16:creationId xmlns:a16="http://schemas.microsoft.com/office/drawing/2014/main" id="{D00D9BA9-7956-B082-FC9D-7272DF0DB5CF}"/>
              </a:ext>
            </a:extLst>
          </p:cNvPr>
          <p:cNvSpPr txBox="1"/>
          <p:nvPr/>
        </p:nvSpPr>
        <p:spPr>
          <a:xfrm>
            <a:off x="157859" y="2410910"/>
            <a:ext cx="7325616" cy="708143"/>
          </a:xfrm>
          <a:prstGeom prst="rect">
            <a:avLst/>
          </a:prstGeom>
          <a:noFill/>
        </p:spPr>
        <p:txBody>
          <a:bodyPr wrap="square">
            <a:spAutoFit/>
          </a:bodyPr>
          <a:lstStyle/>
          <a:p>
            <a:r>
              <a:rPr lang="ja-JP" altLang="en-US" sz="1401" dirty="0">
                <a:solidFill>
                  <a:srgbClr val="FFC000"/>
                </a:solidFill>
                <a:latin typeface="UD デジタル 教科書体 NK-B" panose="02020700000000000000" pitchFamily="18" charset="-128"/>
                <a:ea typeface="UD デジタル 教科書体 NK-B" panose="02020700000000000000" pitchFamily="18" charset="-128"/>
              </a:rPr>
              <a:t>～意匠図面を提出する目的～</a:t>
            </a:r>
            <a:endParaRPr lang="en-US" altLang="ja-JP" sz="1401" dirty="0">
              <a:solidFill>
                <a:srgbClr val="FFC000"/>
              </a:solidFill>
              <a:latin typeface="UD デジタル 教科書体 NK-B" panose="02020700000000000000" pitchFamily="18" charset="-128"/>
              <a:ea typeface="UD デジタル 教科書体 NK-B" panose="02020700000000000000" pitchFamily="18" charset="-128"/>
            </a:endParaRPr>
          </a:p>
          <a:p>
            <a:r>
              <a:rPr lang="ja-JP" altLang="en-US" sz="1401" b="1" i="1" dirty="0">
                <a:solidFill>
                  <a:schemeClr val="bg2"/>
                </a:solidFill>
                <a:latin typeface="UD デジタル 教科書体 NK-R" panose="02020400000000000000" pitchFamily="18" charset="-128"/>
                <a:ea typeface="UD デジタル 教科書体 NK-R" panose="02020400000000000000" pitchFamily="18" charset="-128"/>
              </a:rPr>
              <a:t>意匠登録出願の願書及び図面等の記載の手引き　第</a:t>
            </a:r>
            <a:r>
              <a:rPr lang="en-US" altLang="ja-JP" sz="1401" b="1" i="1" dirty="0">
                <a:solidFill>
                  <a:schemeClr val="bg2"/>
                </a:solidFill>
                <a:latin typeface="UD デジタル 教科書体 NK-R" panose="02020400000000000000" pitchFamily="18" charset="-128"/>
                <a:ea typeface="UD デジタル 教科書体 NK-R" panose="02020400000000000000" pitchFamily="18" charset="-128"/>
              </a:rPr>
              <a:t>1</a:t>
            </a:r>
            <a:r>
              <a:rPr lang="ja-JP" altLang="en-US" sz="1401" b="1" i="1" dirty="0">
                <a:solidFill>
                  <a:schemeClr val="bg2"/>
                </a:solidFill>
                <a:latin typeface="UD デジタル 教科書体 NK-R" panose="02020400000000000000" pitchFamily="18" charset="-128"/>
                <a:ea typeface="UD デジタル 教科書体 NK-R" panose="02020400000000000000" pitchFamily="18" charset="-128"/>
              </a:rPr>
              <a:t>部 出願意匠の表し方の基本</a:t>
            </a:r>
            <a:r>
              <a:rPr lang="ja-JP" altLang="en-US" sz="1401" i="1" dirty="0">
                <a:solidFill>
                  <a:schemeClr val="bg2"/>
                </a:solidFill>
                <a:latin typeface="UD デジタル 教科書体 NK-R" panose="02020400000000000000" pitchFamily="18" charset="-128"/>
                <a:ea typeface="UD デジタル 教科書体 NK-R" panose="02020400000000000000" pitchFamily="18" charset="-128"/>
              </a:rPr>
              <a:t>　</a:t>
            </a:r>
            <a:r>
              <a:rPr lang="ja-JP" altLang="en-US" sz="1401" dirty="0">
                <a:solidFill>
                  <a:schemeClr val="bg2"/>
                </a:solidFill>
                <a:latin typeface="UD デジタル 教科書体 NK-R" panose="02020400000000000000" pitchFamily="18" charset="-128"/>
                <a:ea typeface="UD デジタル 教科書体 NK-R" panose="02020400000000000000" pitchFamily="18" charset="-128"/>
              </a:rPr>
              <a:t>より抜粋：</a:t>
            </a:r>
            <a:endParaRPr lang="en-US" altLang="ja-JP" sz="1401" dirty="0">
              <a:solidFill>
                <a:schemeClr val="bg2"/>
              </a:solidFill>
              <a:latin typeface="UD デジタル 教科書体 NK-R" panose="02020400000000000000" pitchFamily="18" charset="-128"/>
              <a:ea typeface="UD デジタル 教科書体 NK-R" panose="02020400000000000000" pitchFamily="18" charset="-128"/>
            </a:endParaRPr>
          </a:p>
          <a:p>
            <a:r>
              <a:rPr lang="ja-JP" altLang="en-US" sz="1200" b="1" i="1" dirty="0">
                <a:solidFill>
                  <a:schemeClr val="bg2"/>
                </a:solidFill>
                <a:latin typeface="UD デジタル 教科書体 NK-R" panose="02020400000000000000" pitchFamily="18" charset="-128"/>
                <a:ea typeface="UD デジタル 教科書体 NK-R" panose="02020400000000000000" pitchFamily="18" charset="-128"/>
              </a:rPr>
              <a:t>　</a:t>
            </a:r>
            <a:r>
              <a:rPr lang="ja-JP" altLang="en-US" sz="1200" b="1" i="1" dirty="0">
                <a:solidFill>
                  <a:srgbClr val="92D050"/>
                </a:solidFill>
                <a:latin typeface="UD デジタル 教科書体 NK-R" panose="02020400000000000000" pitchFamily="18" charset="-128"/>
                <a:ea typeface="UD デジタル 教科書体 NK-R" panose="02020400000000000000" pitchFamily="18" charset="-128"/>
              </a:rPr>
              <a:t>意匠登録を受けようとする意匠の形状等については、願書に添付する図面によって表します。</a:t>
            </a:r>
            <a:endParaRPr lang="en-US" altLang="ja-JP" sz="1200" b="1" i="1" dirty="0">
              <a:solidFill>
                <a:srgbClr val="92D050"/>
              </a:solidFill>
              <a:latin typeface="UD デジタル 教科書体 NK-R" panose="02020400000000000000" pitchFamily="18" charset="-128"/>
              <a:ea typeface="UD デジタル 教科書体 NK-R" panose="02020400000000000000" pitchFamily="18" charset="-128"/>
            </a:endParaRPr>
          </a:p>
        </p:txBody>
      </p:sp>
      <p:sp>
        <p:nvSpPr>
          <p:cNvPr id="7" name="テキスト ボックス 6">
            <a:extLst>
              <a:ext uri="{FF2B5EF4-FFF2-40B4-BE49-F238E27FC236}">
                <a16:creationId xmlns:a16="http://schemas.microsoft.com/office/drawing/2014/main" id="{852C2753-245C-5734-92F7-BCD9016D2211}"/>
              </a:ext>
            </a:extLst>
          </p:cNvPr>
          <p:cNvSpPr txBox="1"/>
          <p:nvPr/>
        </p:nvSpPr>
        <p:spPr>
          <a:xfrm>
            <a:off x="157859" y="3119053"/>
            <a:ext cx="11149238" cy="523221"/>
          </a:xfrm>
          <a:prstGeom prst="rect">
            <a:avLst/>
          </a:prstGeom>
          <a:noFill/>
        </p:spPr>
        <p:txBody>
          <a:bodyPr wrap="square">
            <a:spAutoFit/>
          </a:bodyPr>
          <a:lstStyle/>
          <a:p>
            <a:r>
              <a:rPr lang="ja-JP" altLang="en-US" sz="1400" dirty="0">
                <a:solidFill>
                  <a:schemeClr val="bg2"/>
                </a:solidFill>
                <a:latin typeface="UD デジタル 教科書体 NK-R" panose="02020400000000000000" pitchFamily="18" charset="-128"/>
                <a:ea typeface="UD デジタル 教科書体 NK-R" panose="02020400000000000000" pitchFamily="18" charset="-128"/>
              </a:rPr>
              <a:t>⇒権利登録する物品の形状を説明します。</a:t>
            </a:r>
            <a:endParaRPr lang="en-US" altLang="ja-JP" sz="1400" dirty="0">
              <a:solidFill>
                <a:schemeClr val="bg2"/>
              </a:solidFill>
              <a:latin typeface="UD デジタル 教科書体 NK-R" panose="02020400000000000000" pitchFamily="18" charset="-128"/>
              <a:ea typeface="UD デジタル 教科書体 NK-R" panose="02020400000000000000" pitchFamily="18" charset="-128"/>
            </a:endParaRPr>
          </a:p>
          <a:p>
            <a:r>
              <a:rPr lang="ja-JP" altLang="en-US" sz="1400" dirty="0">
                <a:solidFill>
                  <a:schemeClr val="bg2"/>
                </a:solidFill>
                <a:latin typeface="UD デジタル 教科書体 NK-R" panose="02020400000000000000" pitchFamily="18" charset="-128"/>
                <a:ea typeface="UD デジタル 教科書体 NK-R" panose="02020400000000000000" pitchFamily="18" charset="-128"/>
              </a:rPr>
              <a:t>特許申請では、明細による説明に対して、図面は説明補助ですが、意匠登録においては、図面が主として特徴の説明を担います。</a:t>
            </a:r>
            <a:endParaRPr lang="en-US" altLang="ja-JP" sz="1400" dirty="0">
              <a:solidFill>
                <a:schemeClr val="bg2"/>
              </a:solidFill>
              <a:latin typeface="UD デジタル 教科書体 NK-R" panose="02020400000000000000" pitchFamily="18" charset="-128"/>
              <a:ea typeface="UD デジタル 教科書体 NK-R" panose="02020400000000000000" pitchFamily="18" charset="-128"/>
            </a:endParaRPr>
          </a:p>
        </p:txBody>
      </p:sp>
      <p:sp>
        <p:nvSpPr>
          <p:cNvPr id="10" name="テキスト ボックス 9">
            <a:extLst>
              <a:ext uri="{FF2B5EF4-FFF2-40B4-BE49-F238E27FC236}">
                <a16:creationId xmlns:a16="http://schemas.microsoft.com/office/drawing/2014/main" id="{750C3439-163F-F9EC-BDED-893FA513086B}"/>
              </a:ext>
            </a:extLst>
          </p:cNvPr>
          <p:cNvSpPr txBox="1"/>
          <p:nvPr/>
        </p:nvSpPr>
        <p:spPr>
          <a:xfrm>
            <a:off x="157859" y="3702561"/>
            <a:ext cx="11149238" cy="1446806"/>
          </a:xfrm>
          <a:prstGeom prst="rect">
            <a:avLst/>
          </a:prstGeom>
          <a:noFill/>
        </p:spPr>
        <p:txBody>
          <a:bodyPr wrap="square">
            <a:spAutoFit/>
          </a:bodyPr>
          <a:lstStyle/>
          <a:p>
            <a:r>
              <a:rPr lang="ja-JP" altLang="en-US" sz="1401" dirty="0">
                <a:solidFill>
                  <a:srgbClr val="FFC000"/>
                </a:solidFill>
                <a:latin typeface="UD デジタル 教科書体 NK-B" panose="02020700000000000000" pitchFamily="18" charset="-128"/>
                <a:ea typeface="UD デジタル 教科書体 NK-B" panose="02020700000000000000" pitchFamily="18" charset="-128"/>
              </a:rPr>
              <a:t>～形状を特定するのに必要な図面とは～</a:t>
            </a:r>
            <a:endParaRPr lang="en-US" altLang="ja-JP" sz="1401" dirty="0">
              <a:solidFill>
                <a:srgbClr val="FFC000"/>
              </a:solidFill>
              <a:latin typeface="UD デジタル 教科書体 NK-B" panose="02020700000000000000" pitchFamily="18" charset="-128"/>
              <a:ea typeface="UD デジタル 教科書体 NK-B" panose="02020700000000000000" pitchFamily="18" charset="-128"/>
            </a:endParaRPr>
          </a:p>
          <a:p>
            <a:r>
              <a:rPr lang="ja-JP" altLang="en-US" sz="1401" dirty="0">
                <a:solidFill>
                  <a:schemeClr val="bg2"/>
                </a:solidFill>
                <a:latin typeface="UD デジタル 教科書体 NK-R" panose="02020400000000000000" pitchFamily="18" charset="-128"/>
                <a:ea typeface="UD デジタル 教科書体 NK-R" panose="02020400000000000000" pitchFamily="18" charset="-128"/>
              </a:rPr>
              <a:t>意匠図面作成のガイドライン </a:t>
            </a:r>
            <a:r>
              <a:rPr lang="en-US" altLang="ja-JP" sz="1401" b="1" i="1" dirty="0">
                <a:solidFill>
                  <a:schemeClr val="bg2"/>
                </a:solidFill>
                <a:latin typeface="UD デジタル 教科書体 NK-R" panose="02020400000000000000" pitchFamily="18" charset="-128"/>
                <a:ea typeface="UD デジタル 教科書体 NK-R" panose="02020400000000000000" pitchFamily="18" charset="-128"/>
              </a:rPr>
              <a:t>2</a:t>
            </a:r>
            <a:r>
              <a:rPr lang="ja-JP" altLang="en-US" sz="1401" b="1" i="1" dirty="0">
                <a:solidFill>
                  <a:schemeClr val="bg2"/>
                </a:solidFill>
                <a:latin typeface="UD デジタル 教科書体 NK-R" panose="02020400000000000000" pitchFamily="18" charset="-128"/>
                <a:ea typeface="UD デジタル 教科書体 NK-R" panose="02020400000000000000" pitchFamily="18" charset="-128"/>
              </a:rPr>
              <a:t>図面の記載の基本</a:t>
            </a:r>
            <a:r>
              <a:rPr lang="ja-JP" altLang="en-US" sz="1401" i="1" dirty="0">
                <a:solidFill>
                  <a:schemeClr val="bg2"/>
                </a:solidFill>
                <a:latin typeface="UD デジタル 教科書体 NK-R" panose="02020400000000000000" pitchFamily="18" charset="-128"/>
                <a:ea typeface="UD デジタル 教科書体 NK-R" panose="02020400000000000000" pitchFamily="18" charset="-128"/>
              </a:rPr>
              <a:t>　</a:t>
            </a:r>
            <a:r>
              <a:rPr lang="ja-JP" altLang="en-US" sz="1401" dirty="0">
                <a:solidFill>
                  <a:schemeClr val="bg2"/>
                </a:solidFill>
                <a:latin typeface="UD デジタル 教科書体 NK-R" panose="02020400000000000000" pitchFamily="18" charset="-128"/>
                <a:ea typeface="UD デジタル 教科書体 NK-R" panose="02020400000000000000" pitchFamily="18" charset="-128"/>
              </a:rPr>
              <a:t>より抜粋：</a:t>
            </a:r>
            <a:endParaRPr lang="en-US" altLang="ja-JP" sz="1401" dirty="0">
              <a:solidFill>
                <a:schemeClr val="bg2"/>
              </a:solidFill>
              <a:latin typeface="UD デジタル 教科書体 NK-R" panose="02020400000000000000" pitchFamily="18" charset="-128"/>
              <a:ea typeface="UD デジタル 教科書体 NK-R" panose="02020400000000000000" pitchFamily="18" charset="-128"/>
            </a:endParaRPr>
          </a:p>
          <a:p>
            <a:r>
              <a:rPr lang="ja-JP" altLang="en-US" sz="1200" b="1" i="1" dirty="0">
                <a:solidFill>
                  <a:schemeClr val="bg2"/>
                </a:solidFill>
                <a:latin typeface="UD デジタル 教科書体 NK-R" panose="02020400000000000000" pitchFamily="18" charset="-128"/>
                <a:ea typeface="UD デジタル 教科書体 NK-R" panose="02020400000000000000" pitchFamily="18" charset="-128"/>
              </a:rPr>
              <a:t>　</a:t>
            </a:r>
            <a:r>
              <a:rPr lang="ja-JP" altLang="en-US" sz="1200" b="1" i="1" dirty="0">
                <a:solidFill>
                  <a:srgbClr val="92D050"/>
                </a:solidFill>
                <a:latin typeface="UD デジタル 教科書体 NK-R" panose="02020400000000000000" pitchFamily="18" charset="-128"/>
                <a:ea typeface="UD デジタル 教科書体 NK-R" panose="02020400000000000000" pitchFamily="18" charset="-128"/>
              </a:rPr>
              <a:t>意匠法の保護対象となる物品等の形状等は、多くが立体状です。しかし、その立体状の形状等を意匠登録出願する際には、平面上に記載した図面等によって表します。</a:t>
            </a:r>
            <a:endParaRPr lang="en-US" altLang="ja-JP" sz="1200" b="1" i="1" dirty="0">
              <a:solidFill>
                <a:srgbClr val="92D050"/>
              </a:solidFill>
              <a:latin typeface="UD デジタル 教科書体 NK-R" panose="02020400000000000000" pitchFamily="18" charset="-128"/>
              <a:ea typeface="UD デジタル 教科書体 NK-R" panose="02020400000000000000" pitchFamily="18" charset="-128"/>
            </a:endParaRPr>
          </a:p>
          <a:p>
            <a:r>
              <a:rPr lang="ja-JP" altLang="en-US" sz="1200" b="1" i="1" dirty="0">
                <a:solidFill>
                  <a:srgbClr val="92D050"/>
                </a:solidFill>
                <a:latin typeface="UD デジタル 教科書体 NK-R" panose="02020400000000000000" pitchFamily="18" charset="-128"/>
                <a:ea typeface="UD デジタル 教科書体 NK-R" panose="02020400000000000000" pitchFamily="18" charset="-128"/>
              </a:rPr>
              <a:t>つまり、意匠権の客体は、現実の立体物ではなく、その図面等によって表された立体の形状等になります。</a:t>
            </a:r>
            <a:endParaRPr lang="en-US" altLang="ja-JP" sz="1200" b="1" i="1" dirty="0">
              <a:solidFill>
                <a:srgbClr val="92D050"/>
              </a:solidFill>
              <a:latin typeface="UD デジタル 教科書体 NK-R" panose="02020400000000000000" pitchFamily="18" charset="-128"/>
              <a:ea typeface="UD デジタル 教科書体 NK-R" panose="02020400000000000000" pitchFamily="18" charset="-128"/>
            </a:endParaRPr>
          </a:p>
          <a:p>
            <a:r>
              <a:rPr lang="ja-JP" altLang="en-US" sz="1200" b="1" i="1" dirty="0">
                <a:solidFill>
                  <a:srgbClr val="92D050"/>
                </a:solidFill>
                <a:latin typeface="UD デジタル 教科書体 NK-R" panose="02020400000000000000" pitchFamily="18" charset="-128"/>
                <a:ea typeface="UD デジタル 教科書体 NK-R" panose="02020400000000000000" pitchFamily="18" charset="-128"/>
              </a:rPr>
              <a:t>そのため、第三者においても権利の客体である形状等を正しく理解できるよう、出願にあたっての作図方法を詳細に定めています。</a:t>
            </a:r>
          </a:p>
          <a:p>
            <a:r>
              <a:rPr lang="ja-JP" altLang="en-US" sz="1200" b="1" i="1" dirty="0">
                <a:solidFill>
                  <a:srgbClr val="92D050"/>
                </a:solidFill>
                <a:latin typeface="UD デジタル 教科書体 NK-R" panose="02020400000000000000" pitchFamily="18" charset="-128"/>
                <a:ea typeface="UD デジタル 教科書体 NK-R" panose="02020400000000000000" pitchFamily="18" charset="-128"/>
              </a:rPr>
              <a:t>このように、図面等は意匠権の客体となる形状等が正しく理解されるよう、定められた作図方法に基づいて記載することが必要であり、</a:t>
            </a:r>
            <a:endParaRPr lang="en-US" altLang="ja-JP" sz="1200" b="1" i="1" dirty="0">
              <a:solidFill>
                <a:srgbClr val="92D050"/>
              </a:solidFill>
              <a:latin typeface="UD デジタル 教科書体 NK-R" panose="02020400000000000000" pitchFamily="18" charset="-128"/>
              <a:ea typeface="UD デジタル 教科書体 NK-R" panose="02020400000000000000" pitchFamily="18" charset="-128"/>
            </a:endParaRPr>
          </a:p>
          <a:p>
            <a:r>
              <a:rPr lang="ja-JP" altLang="en-US" sz="1200" b="1" i="1" dirty="0">
                <a:solidFill>
                  <a:srgbClr val="92D050"/>
                </a:solidFill>
                <a:latin typeface="UD デジタル 教科書体 NK-R" panose="02020400000000000000" pitchFamily="18" charset="-128"/>
                <a:ea typeface="UD デジタル 教科書体 NK-R" panose="02020400000000000000" pitchFamily="18" charset="-128"/>
              </a:rPr>
              <a:t>また、意匠権の客体となる形状等の全体が特定したものとして理解されるように、必要な図を記載します。</a:t>
            </a:r>
            <a:endParaRPr lang="en-US" altLang="ja-JP" sz="1200" b="1" i="1" dirty="0">
              <a:solidFill>
                <a:srgbClr val="92D050"/>
              </a:solidFill>
              <a:latin typeface="UD デジタル 教科書体 NK-R" panose="02020400000000000000" pitchFamily="18" charset="-128"/>
              <a:ea typeface="UD デジタル 教科書体 NK-R" panose="02020400000000000000" pitchFamily="18" charset="-128"/>
            </a:endParaRPr>
          </a:p>
        </p:txBody>
      </p:sp>
      <p:sp>
        <p:nvSpPr>
          <p:cNvPr id="11" name="テキスト ボックス 10">
            <a:extLst>
              <a:ext uri="{FF2B5EF4-FFF2-40B4-BE49-F238E27FC236}">
                <a16:creationId xmlns:a16="http://schemas.microsoft.com/office/drawing/2014/main" id="{A32BAAFC-3C1F-B02B-2204-D36A21EBC44B}"/>
              </a:ext>
            </a:extLst>
          </p:cNvPr>
          <p:cNvSpPr txBox="1"/>
          <p:nvPr/>
        </p:nvSpPr>
        <p:spPr>
          <a:xfrm>
            <a:off x="157859" y="5879649"/>
            <a:ext cx="11149238" cy="738664"/>
          </a:xfrm>
          <a:prstGeom prst="rect">
            <a:avLst/>
          </a:prstGeom>
          <a:noFill/>
        </p:spPr>
        <p:txBody>
          <a:bodyPr wrap="square">
            <a:spAutoFit/>
          </a:bodyPr>
          <a:lstStyle/>
          <a:p>
            <a:r>
              <a:rPr lang="ja-JP" altLang="en-US" sz="1400" dirty="0">
                <a:solidFill>
                  <a:schemeClr val="bg2"/>
                </a:solidFill>
                <a:latin typeface="UD デジタル 教科書体 NK-R" panose="02020400000000000000" pitchFamily="18" charset="-128"/>
                <a:ea typeface="UD デジタル 教科書体 NK-R" panose="02020400000000000000" pitchFamily="18" charset="-128"/>
              </a:rPr>
              <a:t>⇒</a:t>
            </a:r>
            <a:r>
              <a:rPr lang="ja-JP" altLang="en-US" sz="1400" dirty="0">
                <a:solidFill>
                  <a:srgbClr val="FFFF00"/>
                </a:solidFill>
                <a:latin typeface="UD デジタル 教科書体 NK-R" panose="02020400000000000000" pitchFamily="18" charset="-128"/>
                <a:ea typeface="UD デジタル 教科書体 NK-R" panose="02020400000000000000" pitchFamily="18" charset="-128"/>
              </a:rPr>
              <a:t>同一縮尺で作成した、正面図、背面図、左側面図、右側面図、平面図及び底面図</a:t>
            </a:r>
            <a:r>
              <a:rPr lang="ja-JP" altLang="en-US" sz="1400" dirty="0">
                <a:solidFill>
                  <a:schemeClr val="bg2"/>
                </a:solidFill>
                <a:latin typeface="UD デジタル 教科書体 NK-R" panose="02020400000000000000" pitchFamily="18" charset="-128"/>
                <a:ea typeface="UD デジタル 教科書体 NK-R" panose="02020400000000000000" pitchFamily="18" charset="-128"/>
              </a:rPr>
              <a:t>が、必要であることがわかります。</a:t>
            </a:r>
            <a:endParaRPr lang="en-US" altLang="ja-JP" sz="1400" dirty="0">
              <a:solidFill>
                <a:schemeClr val="bg2"/>
              </a:solidFill>
              <a:latin typeface="UD デジタル 教科書体 NK-R" panose="02020400000000000000" pitchFamily="18" charset="-128"/>
              <a:ea typeface="UD デジタル 教科書体 NK-R" panose="02020400000000000000" pitchFamily="18" charset="-128"/>
            </a:endParaRPr>
          </a:p>
          <a:p>
            <a:r>
              <a:rPr lang="ja-JP" altLang="en-US" sz="1400" dirty="0">
                <a:solidFill>
                  <a:schemeClr val="bg2"/>
                </a:solidFill>
                <a:latin typeface="UD デジタル 教科書体 NK-R" panose="02020400000000000000" pitchFamily="18" charset="-128"/>
                <a:ea typeface="UD デジタル 教科書体 NK-R" panose="02020400000000000000" pitchFamily="18" charset="-128"/>
              </a:rPr>
              <a:t>これら</a:t>
            </a:r>
            <a:r>
              <a:rPr lang="en-US" altLang="ja-JP" sz="1400" dirty="0">
                <a:solidFill>
                  <a:schemeClr val="bg2"/>
                </a:solidFill>
                <a:latin typeface="UD デジタル 教科書体 NK-R" panose="02020400000000000000" pitchFamily="18" charset="-128"/>
                <a:ea typeface="UD デジタル 教科書体 NK-R" panose="02020400000000000000" pitchFamily="18" charset="-128"/>
              </a:rPr>
              <a:t>6</a:t>
            </a:r>
            <a:r>
              <a:rPr lang="ja-JP" altLang="en-US" sz="1400" dirty="0">
                <a:solidFill>
                  <a:schemeClr val="bg2"/>
                </a:solidFill>
                <a:latin typeface="UD デジタル 教科書体 NK-R" panose="02020400000000000000" pitchFamily="18" charset="-128"/>
                <a:ea typeface="UD デジタル 教科書体 NK-R" panose="02020400000000000000" pitchFamily="18" charset="-128"/>
              </a:rPr>
              <a:t>つの図を、</a:t>
            </a:r>
            <a:r>
              <a:rPr lang="en-US" altLang="ja-JP" sz="1400" dirty="0">
                <a:solidFill>
                  <a:srgbClr val="FFFF00"/>
                </a:solidFill>
                <a:latin typeface="UD デジタル 教科書体 NK-R" panose="02020400000000000000" pitchFamily="18" charset="-128"/>
                <a:ea typeface="UD デジタル 教科書体 NK-R" panose="02020400000000000000" pitchFamily="18" charset="-128"/>
              </a:rPr>
              <a:t>6</a:t>
            </a:r>
            <a:r>
              <a:rPr lang="ja-JP" altLang="en-US" sz="1400" dirty="0">
                <a:solidFill>
                  <a:srgbClr val="FFFF00"/>
                </a:solidFill>
                <a:latin typeface="UD デジタル 教科書体 NK-R" panose="02020400000000000000" pitchFamily="18" charset="-128"/>
                <a:ea typeface="UD デジタル 教科書体 NK-R" panose="02020400000000000000" pitchFamily="18" charset="-128"/>
              </a:rPr>
              <a:t>面図</a:t>
            </a:r>
            <a:r>
              <a:rPr lang="ja-JP" altLang="en-US" sz="1400" dirty="0">
                <a:solidFill>
                  <a:schemeClr val="bg2"/>
                </a:solidFill>
                <a:latin typeface="UD デジタル 教科書体 NK-R" panose="02020400000000000000" pitchFamily="18" charset="-128"/>
                <a:ea typeface="UD デジタル 教科書体 NK-R" panose="02020400000000000000" pitchFamily="18" charset="-128"/>
              </a:rPr>
              <a:t>と呼びます。</a:t>
            </a:r>
            <a:endParaRPr lang="en-US" altLang="ja-JP" sz="1400" dirty="0">
              <a:solidFill>
                <a:schemeClr val="bg2"/>
              </a:solidFill>
              <a:latin typeface="UD デジタル 教科書体 NK-R" panose="02020400000000000000" pitchFamily="18" charset="-128"/>
              <a:ea typeface="UD デジタル 教科書体 NK-R" panose="02020400000000000000" pitchFamily="18" charset="-128"/>
            </a:endParaRPr>
          </a:p>
          <a:p>
            <a:r>
              <a:rPr lang="en-US" altLang="ja-JP" sz="1400" dirty="0">
                <a:solidFill>
                  <a:schemeClr val="bg2"/>
                </a:solidFill>
                <a:latin typeface="UD デジタル 教科書体 NK-R" panose="02020400000000000000" pitchFamily="18" charset="-128"/>
                <a:ea typeface="UD デジタル 教科書体 NK-R" panose="02020400000000000000" pitchFamily="18" charset="-128"/>
              </a:rPr>
              <a:t>6</a:t>
            </a:r>
            <a:r>
              <a:rPr lang="ja-JP" altLang="en-US" sz="1400" dirty="0">
                <a:solidFill>
                  <a:schemeClr val="bg2"/>
                </a:solidFill>
                <a:latin typeface="UD デジタル 教科書体 NK-R" panose="02020400000000000000" pitchFamily="18" charset="-128"/>
                <a:ea typeface="UD デジタル 教科書体 NK-R" panose="02020400000000000000" pitchFamily="18" charset="-128"/>
              </a:rPr>
              <a:t>面図を作成すれば、意匠図面の作成は、ほぼ達成です。</a:t>
            </a:r>
            <a:endParaRPr lang="en-US" altLang="ja-JP" sz="1400" dirty="0">
              <a:solidFill>
                <a:schemeClr val="bg2"/>
              </a:solidFill>
              <a:latin typeface="UD デジタル 教科書体 NK-R" panose="02020400000000000000" pitchFamily="18" charset="-128"/>
              <a:ea typeface="UD デジタル 教科書体 NK-R" panose="02020400000000000000" pitchFamily="18" charset="-128"/>
            </a:endParaRPr>
          </a:p>
        </p:txBody>
      </p:sp>
      <p:sp>
        <p:nvSpPr>
          <p:cNvPr id="12" name="テキスト ボックス 11">
            <a:extLst>
              <a:ext uri="{FF2B5EF4-FFF2-40B4-BE49-F238E27FC236}">
                <a16:creationId xmlns:a16="http://schemas.microsoft.com/office/drawing/2014/main" id="{FDCE5D15-94CF-4FC0-2108-E1FF9701BD35}"/>
              </a:ext>
            </a:extLst>
          </p:cNvPr>
          <p:cNvSpPr txBox="1"/>
          <p:nvPr/>
        </p:nvSpPr>
        <p:spPr>
          <a:xfrm>
            <a:off x="157859" y="5149367"/>
            <a:ext cx="11149238" cy="677237"/>
          </a:xfrm>
          <a:prstGeom prst="rect">
            <a:avLst/>
          </a:prstGeom>
          <a:noFill/>
        </p:spPr>
        <p:txBody>
          <a:bodyPr wrap="square">
            <a:spAutoFit/>
          </a:bodyPr>
          <a:lstStyle/>
          <a:p>
            <a:r>
              <a:rPr lang="ja-JP" altLang="en-US" sz="1401" dirty="0">
                <a:solidFill>
                  <a:schemeClr val="bg2"/>
                </a:solidFill>
                <a:latin typeface="UD デジタル 教科書体 NK-R" panose="02020400000000000000" pitchFamily="18" charset="-128"/>
                <a:ea typeface="UD デジタル 教科書体 NK-R" panose="02020400000000000000" pitchFamily="18" charset="-128"/>
              </a:rPr>
              <a:t>同 </a:t>
            </a:r>
            <a:r>
              <a:rPr lang="en-US" altLang="ja-JP" sz="1401" b="1" i="1" dirty="0">
                <a:solidFill>
                  <a:schemeClr val="bg2"/>
                </a:solidFill>
                <a:latin typeface="UD デジタル 教科書体 NK-R" panose="02020400000000000000" pitchFamily="18" charset="-128"/>
                <a:ea typeface="UD デジタル 教科書体 NK-R" panose="02020400000000000000" pitchFamily="18" charset="-128"/>
              </a:rPr>
              <a:t>2A.1 </a:t>
            </a:r>
            <a:r>
              <a:rPr lang="ja-JP" altLang="en-US" sz="1401" b="1" i="1" dirty="0">
                <a:solidFill>
                  <a:schemeClr val="bg2"/>
                </a:solidFill>
                <a:latin typeface="UD デジタル 教科書体 NK-R" panose="02020400000000000000" pitchFamily="18" charset="-128"/>
                <a:ea typeface="UD デジタル 教科書体 NK-R" panose="02020400000000000000" pitchFamily="18" charset="-128"/>
              </a:rPr>
              <a:t>様式で定められた作図方法の種類、基本的な留意点（１）形状等の特定に必要な図の作図方法の種類 ①</a:t>
            </a:r>
            <a:r>
              <a:rPr lang="ja-JP" altLang="en-US" sz="1401" i="1" dirty="0">
                <a:solidFill>
                  <a:schemeClr val="bg2"/>
                </a:solidFill>
                <a:latin typeface="UD デジタル 教科書体 NK-R" panose="02020400000000000000" pitchFamily="18" charset="-128"/>
                <a:ea typeface="UD デジタル 教科書体 NK-R" panose="02020400000000000000" pitchFamily="18" charset="-128"/>
              </a:rPr>
              <a:t>　</a:t>
            </a:r>
            <a:r>
              <a:rPr lang="ja-JP" altLang="en-US" sz="1401" dirty="0">
                <a:solidFill>
                  <a:schemeClr val="bg2"/>
                </a:solidFill>
                <a:latin typeface="UD デジタル 教科書体 NK-R" panose="02020400000000000000" pitchFamily="18" charset="-128"/>
                <a:ea typeface="UD デジタル 教科書体 NK-R" panose="02020400000000000000" pitchFamily="18" charset="-128"/>
              </a:rPr>
              <a:t>より抜粋：</a:t>
            </a:r>
            <a:endParaRPr lang="en-US" altLang="ja-JP" sz="1401" dirty="0">
              <a:solidFill>
                <a:schemeClr val="bg2"/>
              </a:solidFill>
              <a:latin typeface="UD デジタル 教科書体 NK-R" panose="02020400000000000000" pitchFamily="18" charset="-128"/>
              <a:ea typeface="UD デジタル 教科書体 NK-R" panose="02020400000000000000" pitchFamily="18" charset="-128"/>
            </a:endParaRPr>
          </a:p>
          <a:p>
            <a:r>
              <a:rPr lang="ja-JP" altLang="en-US" sz="1200" b="1" i="1" dirty="0">
                <a:solidFill>
                  <a:schemeClr val="bg2"/>
                </a:solidFill>
                <a:latin typeface="UD デジタル 教科書体 NK-R" panose="02020400000000000000" pitchFamily="18" charset="-128"/>
                <a:ea typeface="UD デジタル 教科書体 NK-R" panose="02020400000000000000" pitchFamily="18" charset="-128"/>
              </a:rPr>
              <a:t>　</a:t>
            </a:r>
            <a:r>
              <a:rPr lang="ja-JP" altLang="en-US" sz="1200" b="1" i="1" dirty="0">
                <a:solidFill>
                  <a:srgbClr val="92D050"/>
                </a:solidFill>
                <a:latin typeface="UD デジタル 教科書体 NK-R" panose="02020400000000000000" pitchFamily="18" charset="-128"/>
                <a:ea typeface="UD デジタル 教科書体 NK-R" panose="02020400000000000000" pitchFamily="18" charset="-128"/>
              </a:rPr>
              <a:t>意匠が立体状の形状等の場合は、正投影図法により表すことができます。各図同一縮尺で作成し、正面図、背面図、左側面図、右側面図、平面図及び底面図のうち、意匠登録を受けようとする意匠を明確に表すために十分な数の図を記載します。（様式</a:t>
            </a:r>
            <a:r>
              <a:rPr lang="en-US" altLang="ja-JP" sz="1200" b="1" i="1" dirty="0">
                <a:solidFill>
                  <a:srgbClr val="92D050"/>
                </a:solidFill>
                <a:latin typeface="UD デジタル 教科書体 NK-R" panose="02020400000000000000" pitchFamily="18" charset="-128"/>
                <a:ea typeface="UD デジタル 教科書体 NK-R" panose="02020400000000000000" pitchFamily="18" charset="-128"/>
              </a:rPr>
              <a:t>6</a:t>
            </a:r>
            <a:r>
              <a:rPr lang="ja-JP" altLang="en-US" sz="1200" b="1" i="1" dirty="0">
                <a:solidFill>
                  <a:srgbClr val="92D050"/>
                </a:solidFill>
                <a:latin typeface="UD デジタル 教科書体 NK-R" panose="02020400000000000000" pitchFamily="18" charset="-128"/>
                <a:ea typeface="UD デジタル 教科書体 NK-R" panose="02020400000000000000" pitchFamily="18" charset="-128"/>
              </a:rPr>
              <a:t>備考</a:t>
            </a:r>
            <a:r>
              <a:rPr lang="en-US" altLang="ja-JP" sz="1200" b="1" i="1" dirty="0">
                <a:solidFill>
                  <a:srgbClr val="92D050"/>
                </a:solidFill>
                <a:latin typeface="UD デジタル 教科書体 NK-R" panose="02020400000000000000" pitchFamily="18" charset="-128"/>
                <a:ea typeface="UD デジタル 教科書体 NK-R" panose="02020400000000000000" pitchFamily="18" charset="-128"/>
              </a:rPr>
              <a:t>8</a:t>
            </a:r>
            <a:r>
              <a:rPr lang="ja-JP" altLang="en-US" sz="1200" b="1" i="1" dirty="0">
                <a:solidFill>
                  <a:srgbClr val="92D050"/>
                </a:solidFill>
                <a:latin typeface="UD デジタル 教科書体 NK-R" panose="02020400000000000000" pitchFamily="18" charset="-128"/>
                <a:ea typeface="UD デジタル 教科書体 NK-R" panose="02020400000000000000" pitchFamily="18" charset="-128"/>
              </a:rPr>
              <a:t>）</a:t>
            </a:r>
            <a:endParaRPr lang="en-US" altLang="ja-JP" sz="1200" b="1" i="1" dirty="0">
              <a:solidFill>
                <a:srgbClr val="92D050"/>
              </a:solidFill>
              <a:latin typeface="UD デジタル 教科書体 NK-R" panose="02020400000000000000" pitchFamily="18" charset="-128"/>
              <a:ea typeface="UD デジタル 教科書体 NK-R" panose="02020400000000000000" pitchFamily="18" charset="-128"/>
            </a:endParaRPr>
          </a:p>
        </p:txBody>
      </p:sp>
      <p:graphicFrame>
        <p:nvGraphicFramePr>
          <p:cNvPr id="16" name="オブジェクト 15">
            <a:extLst>
              <a:ext uri="{FF2B5EF4-FFF2-40B4-BE49-F238E27FC236}">
                <a16:creationId xmlns:a16="http://schemas.microsoft.com/office/drawing/2014/main" id="{604FF13F-0F95-7CD9-FEBB-889EBB4C9C25}"/>
              </a:ext>
            </a:extLst>
          </p:cNvPr>
          <p:cNvGraphicFramePr>
            <a:graphicFrameLocks noChangeAspect="1"/>
          </p:cNvGraphicFramePr>
          <p:nvPr>
            <p:extLst>
              <p:ext uri="{D42A27DB-BD31-4B8C-83A1-F6EECF244321}">
                <p14:modId xmlns:p14="http://schemas.microsoft.com/office/powerpoint/2010/main" val="3351859830"/>
              </p:ext>
            </p:extLst>
          </p:nvPr>
        </p:nvGraphicFramePr>
        <p:xfrm>
          <a:off x="10602247" y="2370286"/>
          <a:ext cx="1409700" cy="514350"/>
        </p:xfrm>
        <a:graphic>
          <a:graphicData uri="http://schemas.openxmlformats.org/presentationml/2006/ole">
            <mc:AlternateContent xmlns:mc="http://schemas.openxmlformats.org/markup-compatibility/2006">
              <mc:Choice xmlns:v="urn:schemas-microsoft-com:vml" Requires="v">
                <p:oleObj name="パッケージャー シェル オブジェクト" showAsIcon="1" r:id="rId4" imgW="1409591" imgH="514350" progId="Package">
                  <p:embed/>
                </p:oleObj>
              </mc:Choice>
              <mc:Fallback>
                <p:oleObj name="パッケージャー シェル オブジェクト" showAsIcon="1" r:id="rId4" imgW="1409591" imgH="514350" progId="Package">
                  <p:embed/>
                  <p:pic>
                    <p:nvPicPr>
                      <p:cNvPr id="0" name=""/>
                      <p:cNvPicPr/>
                      <p:nvPr/>
                    </p:nvPicPr>
                    <p:blipFill>
                      <a:blip r:embed="rId5"/>
                      <a:stretch>
                        <a:fillRect/>
                      </a:stretch>
                    </p:blipFill>
                    <p:spPr>
                      <a:xfrm>
                        <a:off x="10602247" y="2370286"/>
                        <a:ext cx="1409700" cy="514350"/>
                      </a:xfrm>
                      <a:prstGeom prst="rect">
                        <a:avLst/>
                      </a:prstGeom>
                    </p:spPr>
                  </p:pic>
                </p:oleObj>
              </mc:Fallback>
            </mc:AlternateContent>
          </a:graphicData>
        </a:graphic>
      </p:graphicFrame>
      <p:graphicFrame>
        <p:nvGraphicFramePr>
          <p:cNvPr id="17" name="オブジェクト 16">
            <a:extLst>
              <a:ext uri="{FF2B5EF4-FFF2-40B4-BE49-F238E27FC236}">
                <a16:creationId xmlns:a16="http://schemas.microsoft.com/office/drawing/2014/main" id="{F5E6F478-2CBE-351D-4AD8-10AF92102836}"/>
              </a:ext>
            </a:extLst>
          </p:cNvPr>
          <p:cNvGraphicFramePr>
            <a:graphicFrameLocks noChangeAspect="1"/>
          </p:cNvGraphicFramePr>
          <p:nvPr>
            <p:extLst>
              <p:ext uri="{D42A27DB-BD31-4B8C-83A1-F6EECF244321}">
                <p14:modId xmlns:p14="http://schemas.microsoft.com/office/powerpoint/2010/main" val="2229435788"/>
              </p:ext>
            </p:extLst>
          </p:nvPr>
        </p:nvGraphicFramePr>
        <p:xfrm>
          <a:off x="10459372" y="3485625"/>
          <a:ext cx="1695450" cy="514350"/>
        </p:xfrm>
        <a:graphic>
          <a:graphicData uri="http://schemas.openxmlformats.org/presentationml/2006/ole">
            <mc:AlternateContent xmlns:mc="http://schemas.openxmlformats.org/markup-compatibility/2006">
              <mc:Choice xmlns:v="urn:schemas-microsoft-com:vml" Requires="v">
                <p:oleObj name="パッケージャー シェル オブジェクト" showAsIcon="1" r:id="rId6" imgW="1695439" imgH="514350" progId="Package">
                  <p:embed/>
                </p:oleObj>
              </mc:Choice>
              <mc:Fallback>
                <p:oleObj name="パッケージャー シェル オブジェクト" showAsIcon="1" r:id="rId6" imgW="1695439" imgH="514350" progId="Package">
                  <p:embed/>
                  <p:pic>
                    <p:nvPicPr>
                      <p:cNvPr id="0" name=""/>
                      <p:cNvPicPr/>
                      <p:nvPr/>
                    </p:nvPicPr>
                    <p:blipFill>
                      <a:blip r:embed="rId7"/>
                      <a:stretch>
                        <a:fillRect/>
                      </a:stretch>
                    </p:blipFill>
                    <p:spPr>
                      <a:xfrm>
                        <a:off x="10459372" y="3485625"/>
                        <a:ext cx="1695450" cy="514350"/>
                      </a:xfrm>
                      <a:prstGeom prst="rect">
                        <a:avLst/>
                      </a:prstGeom>
                    </p:spPr>
                  </p:pic>
                </p:oleObj>
              </mc:Fallback>
            </mc:AlternateContent>
          </a:graphicData>
        </a:graphic>
      </p:graphicFrame>
      <p:graphicFrame>
        <p:nvGraphicFramePr>
          <p:cNvPr id="18" name="オブジェクト 17">
            <a:extLst>
              <a:ext uri="{FF2B5EF4-FFF2-40B4-BE49-F238E27FC236}">
                <a16:creationId xmlns:a16="http://schemas.microsoft.com/office/drawing/2014/main" id="{1FDBCE06-BCB9-617F-D348-3BF96DE63BD7}"/>
              </a:ext>
            </a:extLst>
          </p:cNvPr>
          <p:cNvGraphicFramePr>
            <a:graphicFrameLocks noChangeAspect="1"/>
          </p:cNvGraphicFramePr>
          <p:nvPr>
            <p:extLst>
              <p:ext uri="{D42A27DB-BD31-4B8C-83A1-F6EECF244321}">
                <p14:modId xmlns:p14="http://schemas.microsoft.com/office/powerpoint/2010/main" val="2270052073"/>
              </p:ext>
            </p:extLst>
          </p:nvPr>
        </p:nvGraphicFramePr>
        <p:xfrm>
          <a:off x="10945147" y="4738134"/>
          <a:ext cx="723900" cy="514350"/>
        </p:xfrm>
        <a:graphic>
          <a:graphicData uri="http://schemas.openxmlformats.org/presentationml/2006/ole">
            <mc:AlternateContent xmlns:mc="http://schemas.openxmlformats.org/markup-compatibility/2006">
              <mc:Choice xmlns:v="urn:schemas-microsoft-com:vml" Requires="v">
                <p:oleObj name="パッケージャー シェル オブジェクト" showAsIcon="1" r:id="rId8" imgW="723922" imgH="514350" progId="Package">
                  <p:embed/>
                </p:oleObj>
              </mc:Choice>
              <mc:Fallback>
                <p:oleObj name="パッケージャー シェル オブジェクト" showAsIcon="1" r:id="rId8" imgW="723922" imgH="514350" progId="Package">
                  <p:embed/>
                  <p:pic>
                    <p:nvPicPr>
                      <p:cNvPr id="0" name=""/>
                      <p:cNvPicPr/>
                      <p:nvPr/>
                    </p:nvPicPr>
                    <p:blipFill>
                      <a:blip r:embed="rId9"/>
                      <a:stretch>
                        <a:fillRect/>
                      </a:stretch>
                    </p:blipFill>
                    <p:spPr>
                      <a:xfrm>
                        <a:off x="10945147" y="4738134"/>
                        <a:ext cx="723900" cy="514350"/>
                      </a:xfrm>
                      <a:prstGeom prst="rect">
                        <a:avLst/>
                      </a:prstGeom>
                    </p:spPr>
                  </p:pic>
                </p:oleObj>
              </mc:Fallback>
            </mc:AlternateContent>
          </a:graphicData>
        </a:graphic>
      </p:graphicFrame>
    </p:spTree>
    <p:extLst>
      <p:ext uri="{BB962C8B-B14F-4D97-AF65-F5344CB8AC3E}">
        <p14:creationId xmlns:p14="http://schemas.microsoft.com/office/powerpoint/2010/main" val="2767101307"/>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2013 - 2022 Theme</Template>
  <TotalTime>1535</TotalTime>
  <Words>584</Words>
  <Application>Microsoft Office PowerPoint</Application>
  <PresentationFormat>ワイド画面</PresentationFormat>
  <Paragraphs>26</Paragraphs>
  <Slides>1</Slides>
  <Notes>1</Notes>
  <HiddenSlides>0</HiddenSlides>
  <MMClips>0</MMClips>
  <ScaleCrop>false</ScaleCrop>
  <HeadingPairs>
    <vt:vector size="8" baseType="variant">
      <vt:variant>
        <vt:lpstr>使用されているフォント</vt:lpstr>
      </vt:variant>
      <vt:variant>
        <vt:i4>7</vt:i4>
      </vt:variant>
      <vt:variant>
        <vt:lpstr>テーマ</vt:lpstr>
      </vt:variant>
      <vt:variant>
        <vt:i4>1</vt:i4>
      </vt:variant>
      <vt:variant>
        <vt:lpstr>埋め込まれた OLE サーバー</vt:lpstr>
      </vt:variant>
      <vt:variant>
        <vt:i4>2</vt:i4>
      </vt:variant>
      <vt:variant>
        <vt:lpstr>スライド タイトル</vt:lpstr>
      </vt:variant>
      <vt:variant>
        <vt:i4>1</vt:i4>
      </vt:variant>
    </vt:vector>
  </HeadingPairs>
  <TitlesOfParts>
    <vt:vector size="11" baseType="lpstr">
      <vt:lpstr>HG正楷書体-PRO</vt:lpstr>
      <vt:lpstr>UD デジタル 教科書体 NK-B</vt:lpstr>
      <vt:lpstr>UD デジタル 教科書体 NK-R</vt:lpstr>
      <vt:lpstr>游ゴシック</vt:lpstr>
      <vt:lpstr>游ゴシック Light</vt:lpstr>
      <vt:lpstr>Arial</vt:lpstr>
      <vt:lpstr>Ink Free</vt:lpstr>
      <vt:lpstr>Office テーマ</vt:lpstr>
      <vt:lpstr>パッケージ</vt:lpstr>
      <vt:lpstr>パッケージャー シェル オブジェクト</vt:lpstr>
      <vt:lpstr>PowerPoint プレゼンテーション</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creator>hoon ca</dc:creator>
  <cp:lastModifiedBy>hoon ca</cp:lastModifiedBy>
  <cp:revision>154</cp:revision>
  <dcterms:created xsi:type="dcterms:W3CDTF">2023-10-17T13:49:10Z</dcterms:created>
  <dcterms:modified xsi:type="dcterms:W3CDTF">2025-09-13T07:10:23Z</dcterms:modified>
</cp:coreProperties>
</file>