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9" r:id="rId2"/>
    <p:sldId id="260" r:id="rId3"/>
    <p:sldId id="261" r:id="rId4"/>
    <p:sldId id="262" r:id="rId5"/>
    <p:sldId id="263" r:id="rId6"/>
    <p:sldId id="264" r:id="rId7"/>
    <p:sldId id="265" r:id="rId8"/>
    <p:sldId id="266" r:id="rId9"/>
    <p:sldId id="267" r:id="rId1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a:srgbClr val="FF5050"/>
    <a:srgbClr val="FF3300"/>
    <a:srgbClr val="FF0066"/>
    <a:srgbClr val="FF3399"/>
    <a:srgbClr val="EF67A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963" autoAdjust="0"/>
    <p:restoredTop sz="72328" autoAdjust="0"/>
  </p:normalViewPr>
  <p:slideViewPr>
    <p:cSldViewPr snapToGrid="0">
      <p:cViewPr varScale="1">
        <p:scale>
          <a:sx n="113" d="100"/>
          <a:sy n="113" d="100"/>
        </p:scale>
        <p:origin x="1086"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6" d="100"/>
          <a:sy n="86" d="100"/>
        </p:scale>
        <p:origin x="3864"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6BA8EE-D459-438B-A8F5-420FF90F6F87}" type="datetimeFigureOut">
              <a:rPr kumimoji="1" lang="ja-JP" altLang="en-US" smtClean="0"/>
              <a:t>2025/9/20</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7ED44D-B1D4-4DEC-824A-19C153E5AEBC}" type="slidenum">
              <a:rPr kumimoji="1" lang="ja-JP" altLang="en-US" smtClean="0"/>
              <a:t>‹#›</a:t>
            </a:fld>
            <a:endParaRPr kumimoji="1" lang="ja-JP" altLang="en-US"/>
          </a:p>
        </p:txBody>
      </p:sp>
    </p:spTree>
    <p:extLst>
      <p:ext uri="{BB962C8B-B14F-4D97-AF65-F5344CB8AC3E}">
        <p14:creationId xmlns:p14="http://schemas.microsoft.com/office/powerpoint/2010/main" val="14433968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7ED44D-B1D4-4DEC-824A-19C153E5AEBC}" type="slidenum">
              <a:rPr kumimoji="1" lang="ja-JP" altLang="en-US" smtClean="0"/>
              <a:t>1</a:t>
            </a:fld>
            <a:endParaRPr kumimoji="1" lang="ja-JP" altLang="en-US"/>
          </a:p>
        </p:txBody>
      </p:sp>
    </p:spTree>
    <p:extLst>
      <p:ext uri="{BB962C8B-B14F-4D97-AF65-F5344CB8AC3E}">
        <p14:creationId xmlns:p14="http://schemas.microsoft.com/office/powerpoint/2010/main" val="19320789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7ED44D-B1D4-4DEC-824A-19C153E5AEBC}" type="slidenum">
              <a:rPr kumimoji="1" lang="ja-JP" altLang="en-US" smtClean="0"/>
              <a:t>2</a:t>
            </a:fld>
            <a:endParaRPr kumimoji="1" lang="ja-JP" altLang="en-US"/>
          </a:p>
        </p:txBody>
      </p:sp>
    </p:spTree>
    <p:extLst>
      <p:ext uri="{BB962C8B-B14F-4D97-AF65-F5344CB8AC3E}">
        <p14:creationId xmlns:p14="http://schemas.microsoft.com/office/powerpoint/2010/main" val="2385930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7ED44D-B1D4-4DEC-824A-19C153E5AEBC}" type="slidenum">
              <a:rPr kumimoji="1" lang="ja-JP" altLang="en-US" smtClean="0"/>
              <a:t>3</a:t>
            </a:fld>
            <a:endParaRPr kumimoji="1" lang="ja-JP" altLang="en-US"/>
          </a:p>
        </p:txBody>
      </p:sp>
    </p:spTree>
    <p:extLst>
      <p:ext uri="{BB962C8B-B14F-4D97-AF65-F5344CB8AC3E}">
        <p14:creationId xmlns:p14="http://schemas.microsoft.com/office/powerpoint/2010/main" val="2523292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746BA3-00FC-3F4C-E6B3-E9EC463D7CF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1057966-2035-A0BD-0828-78ED25868C47}"/>
              </a:ext>
            </a:extLst>
          </p:cNvPr>
          <p:cNvSpPr>
            <a:spLocks noGrp="1" noRot="1" noChangeAspect="1"/>
          </p:cNvSpPr>
          <p:nvPr>
            <p:ph type="sldImg"/>
          </p:nvPr>
        </p:nvSpPr>
        <p:spPr>
          <a:xfrm>
            <a:off x="685800" y="1143000"/>
            <a:ext cx="5486400" cy="3086100"/>
          </a:xfrm>
        </p:spPr>
      </p:sp>
      <p:sp>
        <p:nvSpPr>
          <p:cNvPr id="3" name="ノート プレースホルダー 2">
            <a:extLst>
              <a:ext uri="{FF2B5EF4-FFF2-40B4-BE49-F238E27FC236}">
                <a16:creationId xmlns:a16="http://schemas.microsoft.com/office/drawing/2014/main" id="{92D65578-0421-01A2-E6F1-C098FC7B181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DE4A792-B1FB-4B86-98A8-7F2201CE8A76}"/>
              </a:ext>
            </a:extLst>
          </p:cNvPr>
          <p:cNvSpPr>
            <a:spLocks noGrp="1"/>
          </p:cNvSpPr>
          <p:nvPr>
            <p:ph type="sldNum" sz="quarter" idx="5"/>
          </p:nvPr>
        </p:nvSpPr>
        <p:spPr/>
        <p:txBody>
          <a:bodyPr/>
          <a:lstStyle/>
          <a:p>
            <a:fld id="{207ED44D-B1D4-4DEC-824A-19C153E5AEBC}" type="slidenum">
              <a:rPr kumimoji="1" lang="ja-JP" altLang="en-US" smtClean="0"/>
              <a:t>4</a:t>
            </a:fld>
            <a:endParaRPr kumimoji="1" lang="ja-JP" altLang="en-US"/>
          </a:p>
        </p:txBody>
      </p:sp>
    </p:spTree>
    <p:extLst>
      <p:ext uri="{BB962C8B-B14F-4D97-AF65-F5344CB8AC3E}">
        <p14:creationId xmlns:p14="http://schemas.microsoft.com/office/powerpoint/2010/main" val="41641247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746BA3-00FC-3F4C-E6B3-E9EC463D7CF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1057966-2035-A0BD-0828-78ED25868C47}"/>
              </a:ext>
            </a:extLst>
          </p:cNvPr>
          <p:cNvSpPr>
            <a:spLocks noGrp="1" noRot="1" noChangeAspect="1"/>
          </p:cNvSpPr>
          <p:nvPr>
            <p:ph type="sldImg"/>
          </p:nvPr>
        </p:nvSpPr>
        <p:spPr>
          <a:xfrm>
            <a:off x="685800" y="1143000"/>
            <a:ext cx="5486400" cy="3086100"/>
          </a:xfrm>
        </p:spPr>
      </p:sp>
      <p:sp>
        <p:nvSpPr>
          <p:cNvPr id="3" name="ノート プレースホルダー 2">
            <a:extLst>
              <a:ext uri="{FF2B5EF4-FFF2-40B4-BE49-F238E27FC236}">
                <a16:creationId xmlns:a16="http://schemas.microsoft.com/office/drawing/2014/main" id="{92D65578-0421-01A2-E6F1-C098FC7B181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DE4A792-B1FB-4B86-98A8-7F2201CE8A76}"/>
              </a:ext>
            </a:extLst>
          </p:cNvPr>
          <p:cNvSpPr>
            <a:spLocks noGrp="1"/>
          </p:cNvSpPr>
          <p:nvPr>
            <p:ph type="sldNum" sz="quarter" idx="5"/>
          </p:nvPr>
        </p:nvSpPr>
        <p:spPr/>
        <p:txBody>
          <a:bodyPr/>
          <a:lstStyle/>
          <a:p>
            <a:fld id="{207ED44D-B1D4-4DEC-824A-19C153E5AEBC}" type="slidenum">
              <a:rPr kumimoji="1" lang="ja-JP" altLang="en-US" smtClean="0"/>
              <a:t>5</a:t>
            </a:fld>
            <a:endParaRPr kumimoji="1" lang="ja-JP" altLang="en-US"/>
          </a:p>
        </p:txBody>
      </p:sp>
    </p:spTree>
    <p:extLst>
      <p:ext uri="{BB962C8B-B14F-4D97-AF65-F5344CB8AC3E}">
        <p14:creationId xmlns:p14="http://schemas.microsoft.com/office/powerpoint/2010/main" val="8601339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746BA3-00FC-3F4C-E6B3-E9EC463D7CF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1057966-2035-A0BD-0828-78ED25868C47}"/>
              </a:ext>
            </a:extLst>
          </p:cNvPr>
          <p:cNvSpPr>
            <a:spLocks noGrp="1" noRot="1" noChangeAspect="1"/>
          </p:cNvSpPr>
          <p:nvPr>
            <p:ph type="sldImg"/>
          </p:nvPr>
        </p:nvSpPr>
        <p:spPr>
          <a:xfrm>
            <a:off x="685800" y="1143000"/>
            <a:ext cx="5486400" cy="3086100"/>
          </a:xfrm>
        </p:spPr>
      </p:sp>
      <p:sp>
        <p:nvSpPr>
          <p:cNvPr id="3" name="ノート プレースホルダー 2">
            <a:extLst>
              <a:ext uri="{FF2B5EF4-FFF2-40B4-BE49-F238E27FC236}">
                <a16:creationId xmlns:a16="http://schemas.microsoft.com/office/drawing/2014/main" id="{92D65578-0421-01A2-E6F1-C098FC7B181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DE4A792-B1FB-4B86-98A8-7F2201CE8A76}"/>
              </a:ext>
            </a:extLst>
          </p:cNvPr>
          <p:cNvSpPr>
            <a:spLocks noGrp="1"/>
          </p:cNvSpPr>
          <p:nvPr>
            <p:ph type="sldNum" sz="quarter" idx="5"/>
          </p:nvPr>
        </p:nvSpPr>
        <p:spPr/>
        <p:txBody>
          <a:bodyPr/>
          <a:lstStyle/>
          <a:p>
            <a:fld id="{207ED44D-B1D4-4DEC-824A-19C153E5AEBC}" type="slidenum">
              <a:rPr kumimoji="1" lang="ja-JP" altLang="en-US" smtClean="0"/>
              <a:t>6</a:t>
            </a:fld>
            <a:endParaRPr kumimoji="1" lang="ja-JP" altLang="en-US"/>
          </a:p>
        </p:txBody>
      </p:sp>
    </p:spTree>
    <p:extLst>
      <p:ext uri="{BB962C8B-B14F-4D97-AF65-F5344CB8AC3E}">
        <p14:creationId xmlns:p14="http://schemas.microsoft.com/office/powerpoint/2010/main" val="3992663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B3A27A-FAEB-851D-D264-DF53D1B2129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5F380E9-FC9A-382C-48B8-9A55EE826FAC}"/>
              </a:ext>
            </a:extLst>
          </p:cNvPr>
          <p:cNvSpPr>
            <a:spLocks noGrp="1" noRot="1" noChangeAspect="1"/>
          </p:cNvSpPr>
          <p:nvPr>
            <p:ph type="sldImg"/>
          </p:nvPr>
        </p:nvSpPr>
        <p:spPr>
          <a:xfrm>
            <a:off x="685800" y="1143000"/>
            <a:ext cx="5486400" cy="3086100"/>
          </a:xfrm>
        </p:spPr>
      </p:sp>
      <p:sp>
        <p:nvSpPr>
          <p:cNvPr id="3" name="ノート プレースホルダー 2">
            <a:extLst>
              <a:ext uri="{FF2B5EF4-FFF2-40B4-BE49-F238E27FC236}">
                <a16:creationId xmlns:a16="http://schemas.microsoft.com/office/drawing/2014/main" id="{066FE977-A05F-0E91-241B-ED7CAF8E8DB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CA416487-B081-7739-2588-15D5F1AAE215}"/>
              </a:ext>
            </a:extLst>
          </p:cNvPr>
          <p:cNvSpPr>
            <a:spLocks noGrp="1"/>
          </p:cNvSpPr>
          <p:nvPr>
            <p:ph type="sldNum" sz="quarter" idx="5"/>
          </p:nvPr>
        </p:nvSpPr>
        <p:spPr/>
        <p:txBody>
          <a:bodyPr/>
          <a:lstStyle/>
          <a:p>
            <a:fld id="{207ED44D-B1D4-4DEC-824A-19C153E5AEBC}" type="slidenum">
              <a:rPr kumimoji="1" lang="ja-JP" altLang="en-US" smtClean="0"/>
              <a:t>7</a:t>
            </a:fld>
            <a:endParaRPr kumimoji="1" lang="ja-JP" altLang="en-US"/>
          </a:p>
        </p:txBody>
      </p:sp>
    </p:spTree>
    <p:extLst>
      <p:ext uri="{BB962C8B-B14F-4D97-AF65-F5344CB8AC3E}">
        <p14:creationId xmlns:p14="http://schemas.microsoft.com/office/powerpoint/2010/main" val="10959002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B3A27A-FAEB-851D-D264-DF53D1B2129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5F380E9-FC9A-382C-48B8-9A55EE826FAC}"/>
              </a:ext>
            </a:extLst>
          </p:cNvPr>
          <p:cNvSpPr>
            <a:spLocks noGrp="1" noRot="1" noChangeAspect="1"/>
          </p:cNvSpPr>
          <p:nvPr>
            <p:ph type="sldImg"/>
          </p:nvPr>
        </p:nvSpPr>
        <p:spPr>
          <a:xfrm>
            <a:off x="685800" y="1143000"/>
            <a:ext cx="5486400" cy="3086100"/>
          </a:xfrm>
        </p:spPr>
      </p:sp>
      <p:sp>
        <p:nvSpPr>
          <p:cNvPr id="3" name="ノート プレースホルダー 2">
            <a:extLst>
              <a:ext uri="{FF2B5EF4-FFF2-40B4-BE49-F238E27FC236}">
                <a16:creationId xmlns:a16="http://schemas.microsoft.com/office/drawing/2014/main" id="{066FE977-A05F-0E91-241B-ED7CAF8E8DB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CA416487-B081-7739-2588-15D5F1AAE215}"/>
              </a:ext>
            </a:extLst>
          </p:cNvPr>
          <p:cNvSpPr>
            <a:spLocks noGrp="1"/>
          </p:cNvSpPr>
          <p:nvPr>
            <p:ph type="sldNum" sz="quarter" idx="5"/>
          </p:nvPr>
        </p:nvSpPr>
        <p:spPr/>
        <p:txBody>
          <a:bodyPr/>
          <a:lstStyle/>
          <a:p>
            <a:fld id="{207ED44D-B1D4-4DEC-824A-19C153E5AEBC}" type="slidenum">
              <a:rPr kumimoji="1" lang="ja-JP" altLang="en-US" smtClean="0"/>
              <a:t>8</a:t>
            </a:fld>
            <a:endParaRPr kumimoji="1" lang="ja-JP" altLang="en-US"/>
          </a:p>
        </p:txBody>
      </p:sp>
    </p:spTree>
    <p:extLst>
      <p:ext uri="{BB962C8B-B14F-4D97-AF65-F5344CB8AC3E}">
        <p14:creationId xmlns:p14="http://schemas.microsoft.com/office/powerpoint/2010/main" val="13379293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FB87F-B52E-DEDD-1516-FFD51B6BFDB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58B2AA4-1D8E-DEEB-7625-43683D563F1F}"/>
              </a:ext>
            </a:extLst>
          </p:cNvPr>
          <p:cNvSpPr>
            <a:spLocks noGrp="1" noRot="1" noChangeAspect="1"/>
          </p:cNvSpPr>
          <p:nvPr>
            <p:ph type="sldImg"/>
          </p:nvPr>
        </p:nvSpPr>
        <p:spPr>
          <a:xfrm>
            <a:off x="685800" y="1143000"/>
            <a:ext cx="5486400" cy="3086100"/>
          </a:xfrm>
        </p:spPr>
      </p:sp>
      <p:sp>
        <p:nvSpPr>
          <p:cNvPr id="3" name="ノート プレースホルダー 2">
            <a:extLst>
              <a:ext uri="{FF2B5EF4-FFF2-40B4-BE49-F238E27FC236}">
                <a16:creationId xmlns:a16="http://schemas.microsoft.com/office/drawing/2014/main" id="{F11A7203-096A-75C2-03F8-DA2E425E5E14}"/>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938D4D8-BE6C-923E-81BD-AF2BFEC82D4E}"/>
              </a:ext>
            </a:extLst>
          </p:cNvPr>
          <p:cNvSpPr>
            <a:spLocks noGrp="1"/>
          </p:cNvSpPr>
          <p:nvPr>
            <p:ph type="sldNum" sz="quarter" idx="5"/>
          </p:nvPr>
        </p:nvSpPr>
        <p:spPr/>
        <p:txBody>
          <a:bodyPr/>
          <a:lstStyle/>
          <a:p>
            <a:fld id="{207ED44D-B1D4-4DEC-824A-19C153E5AEBC}" type="slidenum">
              <a:rPr kumimoji="1" lang="ja-JP" altLang="en-US" smtClean="0"/>
              <a:t>9</a:t>
            </a:fld>
            <a:endParaRPr kumimoji="1" lang="ja-JP" altLang="en-US"/>
          </a:p>
        </p:txBody>
      </p:sp>
    </p:spTree>
    <p:extLst>
      <p:ext uri="{BB962C8B-B14F-4D97-AF65-F5344CB8AC3E}">
        <p14:creationId xmlns:p14="http://schemas.microsoft.com/office/powerpoint/2010/main" val="29285044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FC6F0A4-F4A2-C886-F891-8F536D44AFD6}"/>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C7705E78-4FE3-312A-D0B8-6C3B3160B6B7}"/>
              </a:ext>
            </a:extLst>
          </p:cNvPr>
          <p:cNvSpPr>
            <a:spLocks noGrp="1"/>
          </p:cNvSpPr>
          <p:nvPr>
            <p:ph type="subTitle" idx="1"/>
          </p:nvPr>
        </p:nvSpPr>
        <p:spPr>
          <a:xfrm>
            <a:off x="1524000" y="3602039"/>
            <a:ext cx="9144000" cy="1655762"/>
          </a:xfrm>
        </p:spPr>
        <p:txBody>
          <a:bodyPr/>
          <a:lstStyle>
            <a:lvl1pPr marL="0" indent="0" algn="ctr">
              <a:buNone/>
              <a:defRPr sz="2400"/>
            </a:lvl1pPr>
            <a:lvl2pPr marL="457204" indent="0" algn="ctr">
              <a:buNone/>
              <a:defRPr sz="2000"/>
            </a:lvl2pPr>
            <a:lvl3pPr marL="914410" indent="0" algn="ctr">
              <a:buNone/>
              <a:defRPr sz="1801"/>
            </a:lvl3pPr>
            <a:lvl4pPr marL="1371614" indent="0" algn="ctr">
              <a:buNone/>
              <a:defRPr sz="1600"/>
            </a:lvl4pPr>
            <a:lvl5pPr marL="1828819" indent="0" algn="ctr">
              <a:buNone/>
              <a:defRPr sz="1600"/>
            </a:lvl5pPr>
            <a:lvl6pPr marL="2286025" indent="0" algn="ctr">
              <a:buNone/>
              <a:defRPr sz="1600"/>
            </a:lvl6pPr>
            <a:lvl7pPr marL="2743229" indent="0" algn="ctr">
              <a:buNone/>
              <a:defRPr sz="1600"/>
            </a:lvl7pPr>
            <a:lvl8pPr marL="3200435" indent="0" algn="ctr">
              <a:buNone/>
              <a:defRPr sz="1600"/>
            </a:lvl8pPr>
            <a:lvl9pPr marL="3657639"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E0801068-6B69-F313-233F-5600D935D46B}"/>
              </a:ext>
            </a:extLst>
          </p:cNvPr>
          <p:cNvSpPr>
            <a:spLocks noGrp="1"/>
          </p:cNvSpPr>
          <p:nvPr>
            <p:ph type="dt" sz="half" idx="10"/>
          </p:nvPr>
        </p:nvSpPr>
        <p:spPr/>
        <p:txBody>
          <a:bodyPr/>
          <a:lstStyle/>
          <a:p>
            <a:fld id="{EEA1AF1F-A61A-4828-96F9-D5F7049940A5}" type="datetimeFigureOut">
              <a:rPr kumimoji="1" lang="ja-JP" altLang="en-US" smtClean="0"/>
              <a:t>2025/9/20</a:t>
            </a:fld>
            <a:endParaRPr kumimoji="1" lang="ja-JP" altLang="en-US"/>
          </a:p>
        </p:txBody>
      </p:sp>
      <p:sp>
        <p:nvSpPr>
          <p:cNvPr id="5" name="フッター プレースホルダー 4">
            <a:extLst>
              <a:ext uri="{FF2B5EF4-FFF2-40B4-BE49-F238E27FC236}">
                <a16:creationId xmlns:a16="http://schemas.microsoft.com/office/drawing/2014/main" id="{A0761658-E980-41FB-9CAD-51916E32902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279BE2B-5B07-694F-E967-8CD9C08C6B4D}"/>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3350445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CB237E7-909A-39E1-8487-6C2A4E9A8757}"/>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4E9D97DE-3696-EBAA-9528-44518C3F3FD3}"/>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2D80BC9-BAF0-AD0D-4E32-DCBCBA233EF9}"/>
              </a:ext>
            </a:extLst>
          </p:cNvPr>
          <p:cNvSpPr>
            <a:spLocks noGrp="1"/>
          </p:cNvSpPr>
          <p:nvPr>
            <p:ph type="dt" sz="half" idx="10"/>
          </p:nvPr>
        </p:nvSpPr>
        <p:spPr/>
        <p:txBody>
          <a:bodyPr/>
          <a:lstStyle/>
          <a:p>
            <a:fld id="{EEA1AF1F-A61A-4828-96F9-D5F7049940A5}" type="datetimeFigureOut">
              <a:rPr kumimoji="1" lang="ja-JP" altLang="en-US" smtClean="0"/>
              <a:t>2025/9/20</a:t>
            </a:fld>
            <a:endParaRPr kumimoji="1" lang="ja-JP" altLang="en-US"/>
          </a:p>
        </p:txBody>
      </p:sp>
      <p:sp>
        <p:nvSpPr>
          <p:cNvPr id="5" name="フッター プレースホルダー 4">
            <a:extLst>
              <a:ext uri="{FF2B5EF4-FFF2-40B4-BE49-F238E27FC236}">
                <a16:creationId xmlns:a16="http://schemas.microsoft.com/office/drawing/2014/main" id="{FC6300AC-AC4E-9A36-47E3-20D12C00EBD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6FEB6F4-F1B1-13AA-7DFC-2CE94D290C69}"/>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2045054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A5F7D1BD-8B1C-0BDF-86D4-35ACC4074C6C}"/>
              </a:ext>
            </a:extLst>
          </p:cNvPr>
          <p:cNvSpPr>
            <a:spLocks noGrp="1"/>
          </p:cNvSpPr>
          <p:nvPr>
            <p:ph type="title" orient="vert"/>
          </p:nvPr>
        </p:nvSpPr>
        <p:spPr>
          <a:xfrm>
            <a:off x="8724899"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DFCF61A-85E6-F592-C12C-09DE1836A8AB}"/>
              </a:ext>
            </a:extLst>
          </p:cNvPr>
          <p:cNvSpPr>
            <a:spLocks noGrp="1"/>
          </p:cNvSpPr>
          <p:nvPr>
            <p:ph type="body" orient="vert" idx="1"/>
          </p:nvPr>
        </p:nvSpPr>
        <p:spPr>
          <a:xfrm>
            <a:off x="838199"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80D06C1-A5B7-327F-4FA8-B5ADB08722D7}"/>
              </a:ext>
            </a:extLst>
          </p:cNvPr>
          <p:cNvSpPr>
            <a:spLocks noGrp="1"/>
          </p:cNvSpPr>
          <p:nvPr>
            <p:ph type="dt" sz="half" idx="10"/>
          </p:nvPr>
        </p:nvSpPr>
        <p:spPr/>
        <p:txBody>
          <a:bodyPr/>
          <a:lstStyle/>
          <a:p>
            <a:fld id="{EEA1AF1F-A61A-4828-96F9-D5F7049940A5}" type="datetimeFigureOut">
              <a:rPr kumimoji="1" lang="ja-JP" altLang="en-US" smtClean="0"/>
              <a:t>2025/9/20</a:t>
            </a:fld>
            <a:endParaRPr kumimoji="1" lang="ja-JP" altLang="en-US"/>
          </a:p>
        </p:txBody>
      </p:sp>
      <p:sp>
        <p:nvSpPr>
          <p:cNvPr id="5" name="フッター プレースホルダー 4">
            <a:extLst>
              <a:ext uri="{FF2B5EF4-FFF2-40B4-BE49-F238E27FC236}">
                <a16:creationId xmlns:a16="http://schemas.microsoft.com/office/drawing/2014/main" id="{E0356F03-6F50-172F-7D02-BA6C5BBF302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38C6FE8-BAF0-D9B6-01D2-21F1F86EA53A}"/>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24598395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BA57499-0255-4C0A-F8C4-45CD647B902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320D37B-8867-D58F-6C16-59B8BDE9E62E}"/>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6F6C650-5E98-0547-0C86-A3BFE5154F89}"/>
              </a:ext>
            </a:extLst>
          </p:cNvPr>
          <p:cNvSpPr>
            <a:spLocks noGrp="1"/>
          </p:cNvSpPr>
          <p:nvPr>
            <p:ph type="dt" sz="half" idx="10"/>
          </p:nvPr>
        </p:nvSpPr>
        <p:spPr/>
        <p:txBody>
          <a:bodyPr/>
          <a:lstStyle/>
          <a:p>
            <a:fld id="{EEA1AF1F-A61A-4828-96F9-D5F7049940A5}" type="datetimeFigureOut">
              <a:rPr kumimoji="1" lang="ja-JP" altLang="en-US" smtClean="0"/>
              <a:t>2025/9/20</a:t>
            </a:fld>
            <a:endParaRPr kumimoji="1" lang="ja-JP" altLang="en-US"/>
          </a:p>
        </p:txBody>
      </p:sp>
      <p:sp>
        <p:nvSpPr>
          <p:cNvPr id="5" name="フッター プレースホルダー 4">
            <a:extLst>
              <a:ext uri="{FF2B5EF4-FFF2-40B4-BE49-F238E27FC236}">
                <a16:creationId xmlns:a16="http://schemas.microsoft.com/office/drawing/2014/main" id="{647C18DA-061B-BC82-B53D-4DF8E7A0BB6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DBA467A-7808-F70E-E50F-34D2FFA1FFC3}"/>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1987571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4746652-8601-F803-89DD-F063EB276CA9}"/>
              </a:ext>
            </a:extLst>
          </p:cNvPr>
          <p:cNvSpPr>
            <a:spLocks noGrp="1"/>
          </p:cNvSpPr>
          <p:nvPr>
            <p:ph type="title"/>
          </p:nvPr>
        </p:nvSpPr>
        <p:spPr>
          <a:xfrm>
            <a:off x="831852" y="1709742"/>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7FE8A32-060B-87A7-C2CE-E4265DDFAC88}"/>
              </a:ext>
            </a:extLst>
          </p:cNvPr>
          <p:cNvSpPr>
            <a:spLocks noGrp="1"/>
          </p:cNvSpPr>
          <p:nvPr>
            <p:ph type="body" idx="1"/>
          </p:nvPr>
        </p:nvSpPr>
        <p:spPr>
          <a:xfrm>
            <a:off x="831852" y="4589468"/>
            <a:ext cx="10515600" cy="1500187"/>
          </a:xfrm>
        </p:spPr>
        <p:txBody>
          <a:bodyPr/>
          <a:lstStyle>
            <a:lvl1pPr marL="0" indent="0">
              <a:buNone/>
              <a:defRPr sz="2400">
                <a:solidFill>
                  <a:schemeClr val="tx1">
                    <a:tint val="75000"/>
                  </a:schemeClr>
                </a:solidFill>
              </a:defRPr>
            </a:lvl1pPr>
            <a:lvl2pPr marL="457204" indent="0">
              <a:buNone/>
              <a:defRPr sz="2000">
                <a:solidFill>
                  <a:schemeClr val="tx1">
                    <a:tint val="75000"/>
                  </a:schemeClr>
                </a:solidFill>
              </a:defRPr>
            </a:lvl2pPr>
            <a:lvl3pPr marL="914410" indent="0">
              <a:buNone/>
              <a:defRPr sz="1801">
                <a:solidFill>
                  <a:schemeClr val="tx1">
                    <a:tint val="75000"/>
                  </a:schemeClr>
                </a:solidFill>
              </a:defRPr>
            </a:lvl3pPr>
            <a:lvl4pPr marL="1371614" indent="0">
              <a:buNone/>
              <a:defRPr sz="1600">
                <a:solidFill>
                  <a:schemeClr val="tx1">
                    <a:tint val="75000"/>
                  </a:schemeClr>
                </a:solidFill>
              </a:defRPr>
            </a:lvl4pPr>
            <a:lvl5pPr marL="1828819" indent="0">
              <a:buNone/>
              <a:defRPr sz="1600">
                <a:solidFill>
                  <a:schemeClr val="tx1">
                    <a:tint val="75000"/>
                  </a:schemeClr>
                </a:solidFill>
              </a:defRPr>
            </a:lvl5pPr>
            <a:lvl6pPr marL="2286025" indent="0">
              <a:buNone/>
              <a:defRPr sz="1600">
                <a:solidFill>
                  <a:schemeClr val="tx1">
                    <a:tint val="75000"/>
                  </a:schemeClr>
                </a:solidFill>
              </a:defRPr>
            </a:lvl6pPr>
            <a:lvl7pPr marL="2743229" indent="0">
              <a:buNone/>
              <a:defRPr sz="1600">
                <a:solidFill>
                  <a:schemeClr val="tx1">
                    <a:tint val="75000"/>
                  </a:schemeClr>
                </a:solidFill>
              </a:defRPr>
            </a:lvl7pPr>
            <a:lvl8pPr marL="3200435" indent="0">
              <a:buNone/>
              <a:defRPr sz="1600">
                <a:solidFill>
                  <a:schemeClr val="tx1">
                    <a:tint val="75000"/>
                  </a:schemeClr>
                </a:solidFill>
              </a:defRPr>
            </a:lvl8pPr>
            <a:lvl9pPr marL="3657639"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ED8EF777-AE36-5315-9C69-5A38922415EC}"/>
              </a:ext>
            </a:extLst>
          </p:cNvPr>
          <p:cNvSpPr>
            <a:spLocks noGrp="1"/>
          </p:cNvSpPr>
          <p:nvPr>
            <p:ph type="dt" sz="half" idx="10"/>
          </p:nvPr>
        </p:nvSpPr>
        <p:spPr/>
        <p:txBody>
          <a:bodyPr/>
          <a:lstStyle/>
          <a:p>
            <a:fld id="{EEA1AF1F-A61A-4828-96F9-D5F7049940A5}" type="datetimeFigureOut">
              <a:rPr kumimoji="1" lang="ja-JP" altLang="en-US" smtClean="0"/>
              <a:t>2025/9/20</a:t>
            </a:fld>
            <a:endParaRPr kumimoji="1" lang="ja-JP" altLang="en-US"/>
          </a:p>
        </p:txBody>
      </p:sp>
      <p:sp>
        <p:nvSpPr>
          <p:cNvPr id="5" name="フッター プレースホルダー 4">
            <a:extLst>
              <a:ext uri="{FF2B5EF4-FFF2-40B4-BE49-F238E27FC236}">
                <a16:creationId xmlns:a16="http://schemas.microsoft.com/office/drawing/2014/main" id="{5379C75C-19B6-3F58-90A4-FF2F6D0B3DF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CFB791A-EBC1-62A0-58C7-1BAC96DB199E}"/>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192264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1FB9E8A-53D2-CC1C-9DBC-C6EDA8C029AE}"/>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65297DA-A66C-69DE-74FD-01A051D63ECD}"/>
              </a:ext>
            </a:extLst>
          </p:cNvPr>
          <p:cNvSpPr>
            <a:spLocks noGrp="1"/>
          </p:cNvSpPr>
          <p:nvPr>
            <p:ph sz="half" idx="1"/>
          </p:nvPr>
        </p:nvSpPr>
        <p:spPr>
          <a:xfrm>
            <a:off x="838201"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FB65F2EE-DD9E-FA3D-9664-A7C74DB3F82C}"/>
              </a:ext>
            </a:extLst>
          </p:cNvPr>
          <p:cNvSpPr>
            <a:spLocks noGrp="1"/>
          </p:cNvSpPr>
          <p:nvPr>
            <p:ph sz="half" idx="2"/>
          </p:nvPr>
        </p:nvSpPr>
        <p:spPr>
          <a:xfrm>
            <a:off x="6172201"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0FFFA581-1C20-D648-F34D-58A3AA96D9DE}"/>
              </a:ext>
            </a:extLst>
          </p:cNvPr>
          <p:cNvSpPr>
            <a:spLocks noGrp="1"/>
          </p:cNvSpPr>
          <p:nvPr>
            <p:ph type="dt" sz="half" idx="10"/>
          </p:nvPr>
        </p:nvSpPr>
        <p:spPr/>
        <p:txBody>
          <a:bodyPr/>
          <a:lstStyle/>
          <a:p>
            <a:fld id="{EEA1AF1F-A61A-4828-96F9-D5F7049940A5}" type="datetimeFigureOut">
              <a:rPr kumimoji="1" lang="ja-JP" altLang="en-US" smtClean="0"/>
              <a:t>2025/9/20</a:t>
            </a:fld>
            <a:endParaRPr kumimoji="1" lang="ja-JP" altLang="en-US"/>
          </a:p>
        </p:txBody>
      </p:sp>
      <p:sp>
        <p:nvSpPr>
          <p:cNvPr id="6" name="フッター プレースホルダー 5">
            <a:extLst>
              <a:ext uri="{FF2B5EF4-FFF2-40B4-BE49-F238E27FC236}">
                <a16:creationId xmlns:a16="http://schemas.microsoft.com/office/drawing/2014/main" id="{AC0C17DB-A815-BFC6-1035-D9DB2E9677F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DA728F9D-F34F-9FEB-928A-E880E5FB3598}"/>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2130307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2A1C81-6908-277E-9424-DF913DB311E4}"/>
              </a:ext>
            </a:extLst>
          </p:cNvPr>
          <p:cNvSpPr>
            <a:spLocks noGrp="1"/>
          </p:cNvSpPr>
          <p:nvPr>
            <p:ph type="title"/>
          </p:nvPr>
        </p:nvSpPr>
        <p:spPr>
          <a:xfrm>
            <a:off x="839789" y="365129"/>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BF0FB41-F6D8-EBC2-5F3A-DBBF7F99F1D0}"/>
              </a:ext>
            </a:extLst>
          </p:cNvPr>
          <p:cNvSpPr>
            <a:spLocks noGrp="1"/>
          </p:cNvSpPr>
          <p:nvPr>
            <p:ph type="body" idx="1"/>
          </p:nvPr>
        </p:nvSpPr>
        <p:spPr>
          <a:xfrm>
            <a:off x="839793" y="1681165"/>
            <a:ext cx="5157787" cy="823912"/>
          </a:xfrm>
        </p:spPr>
        <p:txBody>
          <a:bodyPr anchor="b"/>
          <a:lstStyle>
            <a:lvl1pPr marL="0" indent="0">
              <a:buNone/>
              <a:defRPr sz="2400" b="1"/>
            </a:lvl1pPr>
            <a:lvl2pPr marL="457204" indent="0">
              <a:buNone/>
              <a:defRPr sz="2000" b="1"/>
            </a:lvl2pPr>
            <a:lvl3pPr marL="914410" indent="0">
              <a:buNone/>
              <a:defRPr sz="1801" b="1"/>
            </a:lvl3pPr>
            <a:lvl4pPr marL="1371614" indent="0">
              <a:buNone/>
              <a:defRPr sz="1600" b="1"/>
            </a:lvl4pPr>
            <a:lvl5pPr marL="1828819" indent="0">
              <a:buNone/>
              <a:defRPr sz="1600" b="1"/>
            </a:lvl5pPr>
            <a:lvl6pPr marL="2286025" indent="0">
              <a:buNone/>
              <a:defRPr sz="1600" b="1"/>
            </a:lvl6pPr>
            <a:lvl7pPr marL="2743229" indent="0">
              <a:buNone/>
              <a:defRPr sz="1600" b="1"/>
            </a:lvl7pPr>
            <a:lvl8pPr marL="3200435" indent="0">
              <a:buNone/>
              <a:defRPr sz="1600" b="1"/>
            </a:lvl8pPr>
            <a:lvl9pPr marL="3657639"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9BAFE21C-68B5-2F43-9CD6-EC2574128F59}"/>
              </a:ext>
            </a:extLst>
          </p:cNvPr>
          <p:cNvSpPr>
            <a:spLocks noGrp="1"/>
          </p:cNvSpPr>
          <p:nvPr>
            <p:ph sz="half" idx="2"/>
          </p:nvPr>
        </p:nvSpPr>
        <p:spPr>
          <a:xfrm>
            <a:off x="839793" y="2505076"/>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D796AAFD-076C-80B1-5BC2-DA9AEA209D72}"/>
              </a:ext>
            </a:extLst>
          </p:cNvPr>
          <p:cNvSpPr>
            <a:spLocks noGrp="1"/>
          </p:cNvSpPr>
          <p:nvPr>
            <p:ph type="body" sz="quarter" idx="3"/>
          </p:nvPr>
        </p:nvSpPr>
        <p:spPr>
          <a:xfrm>
            <a:off x="6172202" y="1681165"/>
            <a:ext cx="5183188" cy="823912"/>
          </a:xfrm>
        </p:spPr>
        <p:txBody>
          <a:bodyPr anchor="b"/>
          <a:lstStyle>
            <a:lvl1pPr marL="0" indent="0">
              <a:buNone/>
              <a:defRPr sz="2400" b="1"/>
            </a:lvl1pPr>
            <a:lvl2pPr marL="457204" indent="0">
              <a:buNone/>
              <a:defRPr sz="2000" b="1"/>
            </a:lvl2pPr>
            <a:lvl3pPr marL="914410" indent="0">
              <a:buNone/>
              <a:defRPr sz="1801" b="1"/>
            </a:lvl3pPr>
            <a:lvl4pPr marL="1371614" indent="0">
              <a:buNone/>
              <a:defRPr sz="1600" b="1"/>
            </a:lvl4pPr>
            <a:lvl5pPr marL="1828819" indent="0">
              <a:buNone/>
              <a:defRPr sz="1600" b="1"/>
            </a:lvl5pPr>
            <a:lvl6pPr marL="2286025" indent="0">
              <a:buNone/>
              <a:defRPr sz="1600" b="1"/>
            </a:lvl6pPr>
            <a:lvl7pPr marL="2743229" indent="0">
              <a:buNone/>
              <a:defRPr sz="1600" b="1"/>
            </a:lvl7pPr>
            <a:lvl8pPr marL="3200435" indent="0">
              <a:buNone/>
              <a:defRPr sz="1600" b="1"/>
            </a:lvl8pPr>
            <a:lvl9pPr marL="3657639"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EB931B0C-2736-990E-7876-6AA94DB8268E}"/>
              </a:ext>
            </a:extLst>
          </p:cNvPr>
          <p:cNvSpPr>
            <a:spLocks noGrp="1"/>
          </p:cNvSpPr>
          <p:nvPr>
            <p:ph sz="quarter" idx="4"/>
          </p:nvPr>
        </p:nvSpPr>
        <p:spPr>
          <a:xfrm>
            <a:off x="6172202" y="2505076"/>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C75A43FE-D07C-F94C-4A01-FC09887452F0}"/>
              </a:ext>
            </a:extLst>
          </p:cNvPr>
          <p:cNvSpPr>
            <a:spLocks noGrp="1"/>
          </p:cNvSpPr>
          <p:nvPr>
            <p:ph type="dt" sz="half" idx="10"/>
          </p:nvPr>
        </p:nvSpPr>
        <p:spPr/>
        <p:txBody>
          <a:bodyPr/>
          <a:lstStyle/>
          <a:p>
            <a:fld id="{EEA1AF1F-A61A-4828-96F9-D5F7049940A5}" type="datetimeFigureOut">
              <a:rPr kumimoji="1" lang="ja-JP" altLang="en-US" smtClean="0"/>
              <a:t>2025/9/20</a:t>
            </a:fld>
            <a:endParaRPr kumimoji="1" lang="ja-JP" altLang="en-US"/>
          </a:p>
        </p:txBody>
      </p:sp>
      <p:sp>
        <p:nvSpPr>
          <p:cNvPr id="8" name="フッター プレースホルダー 7">
            <a:extLst>
              <a:ext uri="{FF2B5EF4-FFF2-40B4-BE49-F238E27FC236}">
                <a16:creationId xmlns:a16="http://schemas.microsoft.com/office/drawing/2014/main" id="{9CBBF93B-BCDD-A79A-BA2D-641EEF32E89E}"/>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0DF7F909-229E-123B-F595-784B370EE7BE}"/>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6725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46CBD28-05A3-6E2C-FE5A-B171F945D67C}"/>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9F86DB5D-353A-8690-2141-D478E5F9DCD5}"/>
              </a:ext>
            </a:extLst>
          </p:cNvPr>
          <p:cNvSpPr>
            <a:spLocks noGrp="1"/>
          </p:cNvSpPr>
          <p:nvPr>
            <p:ph type="dt" sz="half" idx="10"/>
          </p:nvPr>
        </p:nvSpPr>
        <p:spPr/>
        <p:txBody>
          <a:bodyPr/>
          <a:lstStyle/>
          <a:p>
            <a:fld id="{EEA1AF1F-A61A-4828-96F9-D5F7049940A5}" type="datetimeFigureOut">
              <a:rPr kumimoji="1" lang="ja-JP" altLang="en-US" smtClean="0"/>
              <a:t>2025/9/20</a:t>
            </a:fld>
            <a:endParaRPr kumimoji="1" lang="ja-JP" altLang="en-US"/>
          </a:p>
        </p:txBody>
      </p:sp>
      <p:sp>
        <p:nvSpPr>
          <p:cNvPr id="4" name="フッター プレースホルダー 3">
            <a:extLst>
              <a:ext uri="{FF2B5EF4-FFF2-40B4-BE49-F238E27FC236}">
                <a16:creationId xmlns:a16="http://schemas.microsoft.com/office/drawing/2014/main" id="{61EFAA52-9104-D3A3-AF4B-E8B3C04184CE}"/>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294AA4F3-AA9E-049D-5638-4A86F5DA2FBA}"/>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1945892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62BC64B1-59CB-4F20-D32A-EB5422E0DFFA}"/>
              </a:ext>
            </a:extLst>
          </p:cNvPr>
          <p:cNvSpPr>
            <a:spLocks noGrp="1"/>
          </p:cNvSpPr>
          <p:nvPr>
            <p:ph type="dt" sz="half" idx="10"/>
          </p:nvPr>
        </p:nvSpPr>
        <p:spPr/>
        <p:txBody>
          <a:bodyPr/>
          <a:lstStyle/>
          <a:p>
            <a:fld id="{EEA1AF1F-A61A-4828-96F9-D5F7049940A5}" type="datetimeFigureOut">
              <a:rPr kumimoji="1" lang="ja-JP" altLang="en-US" smtClean="0"/>
              <a:t>2025/9/20</a:t>
            </a:fld>
            <a:endParaRPr kumimoji="1" lang="ja-JP" altLang="en-US"/>
          </a:p>
        </p:txBody>
      </p:sp>
      <p:sp>
        <p:nvSpPr>
          <p:cNvPr id="3" name="フッター プレースホルダー 2">
            <a:extLst>
              <a:ext uri="{FF2B5EF4-FFF2-40B4-BE49-F238E27FC236}">
                <a16:creationId xmlns:a16="http://schemas.microsoft.com/office/drawing/2014/main" id="{4578AE72-F17A-643D-544A-143E3175C45E}"/>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29325EB-3641-D3F9-D61F-374DFB2FB8E5}"/>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365845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1ECFBAF-909A-C5FC-8432-B2FD64007D0D}"/>
              </a:ext>
            </a:extLst>
          </p:cNvPr>
          <p:cNvSpPr>
            <a:spLocks noGrp="1"/>
          </p:cNvSpPr>
          <p:nvPr>
            <p:ph type="title"/>
          </p:nvPr>
        </p:nvSpPr>
        <p:spPr>
          <a:xfrm>
            <a:off x="839798" y="457201"/>
            <a:ext cx="3932236"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D369404-B3A0-A549-EF1C-37FA8671EEB4}"/>
              </a:ext>
            </a:extLst>
          </p:cNvPr>
          <p:cNvSpPr>
            <a:spLocks noGrp="1"/>
          </p:cNvSpPr>
          <p:nvPr>
            <p:ph idx="1"/>
          </p:nvPr>
        </p:nvSpPr>
        <p:spPr>
          <a:xfrm>
            <a:off x="5183188" y="987428"/>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1D8EF1C6-4CB9-B27F-9199-2DD9D14785A1}"/>
              </a:ext>
            </a:extLst>
          </p:cNvPr>
          <p:cNvSpPr>
            <a:spLocks noGrp="1"/>
          </p:cNvSpPr>
          <p:nvPr>
            <p:ph type="body" sz="half" idx="2"/>
          </p:nvPr>
        </p:nvSpPr>
        <p:spPr>
          <a:xfrm>
            <a:off x="839798" y="2057403"/>
            <a:ext cx="3932236" cy="3811588"/>
          </a:xfrm>
        </p:spPr>
        <p:txBody>
          <a:bodyPr/>
          <a:lstStyle>
            <a:lvl1pPr marL="0" indent="0">
              <a:buNone/>
              <a:defRPr sz="1600"/>
            </a:lvl1pPr>
            <a:lvl2pPr marL="457204" indent="0">
              <a:buNone/>
              <a:defRPr sz="1401"/>
            </a:lvl2pPr>
            <a:lvl3pPr marL="914410" indent="0">
              <a:buNone/>
              <a:defRPr sz="1200"/>
            </a:lvl3pPr>
            <a:lvl4pPr marL="1371614" indent="0">
              <a:buNone/>
              <a:defRPr sz="1001"/>
            </a:lvl4pPr>
            <a:lvl5pPr marL="1828819" indent="0">
              <a:buNone/>
              <a:defRPr sz="1001"/>
            </a:lvl5pPr>
            <a:lvl6pPr marL="2286025" indent="0">
              <a:buNone/>
              <a:defRPr sz="1001"/>
            </a:lvl6pPr>
            <a:lvl7pPr marL="2743229" indent="0">
              <a:buNone/>
              <a:defRPr sz="1001"/>
            </a:lvl7pPr>
            <a:lvl8pPr marL="3200435" indent="0">
              <a:buNone/>
              <a:defRPr sz="1001"/>
            </a:lvl8pPr>
            <a:lvl9pPr marL="3657639" indent="0">
              <a:buNone/>
              <a:defRPr sz="1001"/>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737830A-358B-FB1B-37F5-CD61721B41E6}"/>
              </a:ext>
            </a:extLst>
          </p:cNvPr>
          <p:cNvSpPr>
            <a:spLocks noGrp="1"/>
          </p:cNvSpPr>
          <p:nvPr>
            <p:ph type="dt" sz="half" idx="10"/>
          </p:nvPr>
        </p:nvSpPr>
        <p:spPr/>
        <p:txBody>
          <a:bodyPr/>
          <a:lstStyle/>
          <a:p>
            <a:fld id="{EEA1AF1F-A61A-4828-96F9-D5F7049940A5}" type="datetimeFigureOut">
              <a:rPr kumimoji="1" lang="ja-JP" altLang="en-US" smtClean="0"/>
              <a:t>2025/9/20</a:t>
            </a:fld>
            <a:endParaRPr kumimoji="1" lang="ja-JP" altLang="en-US"/>
          </a:p>
        </p:txBody>
      </p:sp>
      <p:sp>
        <p:nvSpPr>
          <p:cNvPr id="6" name="フッター プレースホルダー 5">
            <a:extLst>
              <a:ext uri="{FF2B5EF4-FFF2-40B4-BE49-F238E27FC236}">
                <a16:creationId xmlns:a16="http://schemas.microsoft.com/office/drawing/2014/main" id="{B0E729D1-E30C-D817-84C6-D30916D6D3E5}"/>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82C289A-A775-E9EA-93FA-CB9850D20218}"/>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6234684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EFA405D-682E-E42A-0153-1D3E9808A6C4}"/>
              </a:ext>
            </a:extLst>
          </p:cNvPr>
          <p:cNvSpPr>
            <a:spLocks noGrp="1"/>
          </p:cNvSpPr>
          <p:nvPr>
            <p:ph type="title"/>
          </p:nvPr>
        </p:nvSpPr>
        <p:spPr>
          <a:xfrm>
            <a:off x="839798" y="457201"/>
            <a:ext cx="3932236"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C46FE836-CEC9-92CA-770F-DE939F32DBAD}"/>
              </a:ext>
            </a:extLst>
          </p:cNvPr>
          <p:cNvSpPr>
            <a:spLocks noGrp="1"/>
          </p:cNvSpPr>
          <p:nvPr>
            <p:ph type="pic" idx="1"/>
          </p:nvPr>
        </p:nvSpPr>
        <p:spPr>
          <a:xfrm>
            <a:off x="5183188" y="987428"/>
            <a:ext cx="6172201" cy="4873625"/>
          </a:xfrm>
        </p:spPr>
        <p:txBody>
          <a:bodyPr/>
          <a:lstStyle>
            <a:lvl1pPr marL="0" indent="0">
              <a:buNone/>
              <a:defRPr sz="3200"/>
            </a:lvl1pPr>
            <a:lvl2pPr marL="457204" indent="0">
              <a:buNone/>
              <a:defRPr sz="2800"/>
            </a:lvl2pPr>
            <a:lvl3pPr marL="914410" indent="0">
              <a:buNone/>
              <a:defRPr sz="2400"/>
            </a:lvl3pPr>
            <a:lvl4pPr marL="1371614" indent="0">
              <a:buNone/>
              <a:defRPr sz="2000"/>
            </a:lvl4pPr>
            <a:lvl5pPr marL="1828819" indent="0">
              <a:buNone/>
              <a:defRPr sz="2000"/>
            </a:lvl5pPr>
            <a:lvl6pPr marL="2286025" indent="0">
              <a:buNone/>
              <a:defRPr sz="2000"/>
            </a:lvl6pPr>
            <a:lvl7pPr marL="2743229" indent="0">
              <a:buNone/>
              <a:defRPr sz="2000"/>
            </a:lvl7pPr>
            <a:lvl8pPr marL="3200435" indent="0">
              <a:buNone/>
              <a:defRPr sz="2000"/>
            </a:lvl8pPr>
            <a:lvl9pPr marL="3657639"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D0657BD7-CA01-F17F-2637-4DD1013DADFB}"/>
              </a:ext>
            </a:extLst>
          </p:cNvPr>
          <p:cNvSpPr>
            <a:spLocks noGrp="1"/>
          </p:cNvSpPr>
          <p:nvPr>
            <p:ph type="body" sz="half" idx="2"/>
          </p:nvPr>
        </p:nvSpPr>
        <p:spPr>
          <a:xfrm>
            <a:off x="839798" y="2057403"/>
            <a:ext cx="3932236" cy="3811588"/>
          </a:xfrm>
        </p:spPr>
        <p:txBody>
          <a:bodyPr/>
          <a:lstStyle>
            <a:lvl1pPr marL="0" indent="0">
              <a:buNone/>
              <a:defRPr sz="1600"/>
            </a:lvl1pPr>
            <a:lvl2pPr marL="457204" indent="0">
              <a:buNone/>
              <a:defRPr sz="1401"/>
            </a:lvl2pPr>
            <a:lvl3pPr marL="914410" indent="0">
              <a:buNone/>
              <a:defRPr sz="1200"/>
            </a:lvl3pPr>
            <a:lvl4pPr marL="1371614" indent="0">
              <a:buNone/>
              <a:defRPr sz="1001"/>
            </a:lvl4pPr>
            <a:lvl5pPr marL="1828819" indent="0">
              <a:buNone/>
              <a:defRPr sz="1001"/>
            </a:lvl5pPr>
            <a:lvl6pPr marL="2286025" indent="0">
              <a:buNone/>
              <a:defRPr sz="1001"/>
            </a:lvl6pPr>
            <a:lvl7pPr marL="2743229" indent="0">
              <a:buNone/>
              <a:defRPr sz="1001"/>
            </a:lvl7pPr>
            <a:lvl8pPr marL="3200435" indent="0">
              <a:buNone/>
              <a:defRPr sz="1001"/>
            </a:lvl8pPr>
            <a:lvl9pPr marL="3657639" indent="0">
              <a:buNone/>
              <a:defRPr sz="1001"/>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79AF105-C053-85F5-0217-2AC1818FD6F0}"/>
              </a:ext>
            </a:extLst>
          </p:cNvPr>
          <p:cNvSpPr>
            <a:spLocks noGrp="1"/>
          </p:cNvSpPr>
          <p:nvPr>
            <p:ph type="dt" sz="half" idx="10"/>
          </p:nvPr>
        </p:nvSpPr>
        <p:spPr/>
        <p:txBody>
          <a:bodyPr/>
          <a:lstStyle/>
          <a:p>
            <a:fld id="{EEA1AF1F-A61A-4828-96F9-D5F7049940A5}" type="datetimeFigureOut">
              <a:rPr kumimoji="1" lang="ja-JP" altLang="en-US" smtClean="0"/>
              <a:t>2025/9/20</a:t>
            </a:fld>
            <a:endParaRPr kumimoji="1" lang="ja-JP" altLang="en-US"/>
          </a:p>
        </p:txBody>
      </p:sp>
      <p:sp>
        <p:nvSpPr>
          <p:cNvPr id="6" name="フッター プレースホルダー 5">
            <a:extLst>
              <a:ext uri="{FF2B5EF4-FFF2-40B4-BE49-F238E27FC236}">
                <a16:creationId xmlns:a16="http://schemas.microsoft.com/office/drawing/2014/main" id="{6A21671F-5C2F-44E6-7A8F-45F2D9181F6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9B53EEA-0497-EE5B-B7A9-F5BC1A932D49}"/>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5826756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287EA7BB-E90C-822C-C6C2-ED8D14249101}"/>
              </a:ext>
            </a:extLst>
          </p:cNvPr>
          <p:cNvSpPr>
            <a:spLocks noGrp="1"/>
          </p:cNvSpPr>
          <p:nvPr>
            <p:ph type="title"/>
          </p:nvPr>
        </p:nvSpPr>
        <p:spPr>
          <a:xfrm>
            <a:off x="838202" y="3651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494C0F9-68F4-7E17-2388-95FBF5802D05}"/>
              </a:ext>
            </a:extLst>
          </p:cNvPr>
          <p:cNvSpPr>
            <a:spLocks noGrp="1"/>
          </p:cNvSpPr>
          <p:nvPr>
            <p:ph type="body" idx="1"/>
          </p:nvPr>
        </p:nvSpPr>
        <p:spPr>
          <a:xfrm>
            <a:off x="838202"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F719050-B02B-6116-B790-2D6B3D863719}"/>
              </a:ext>
            </a:extLst>
          </p:cNvPr>
          <p:cNvSpPr>
            <a:spLocks noGrp="1"/>
          </p:cNvSpPr>
          <p:nvPr>
            <p:ph type="dt" sz="half" idx="2"/>
          </p:nvPr>
        </p:nvSpPr>
        <p:spPr>
          <a:xfrm>
            <a:off x="838201" y="6356353"/>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A1AF1F-A61A-4828-96F9-D5F7049940A5}" type="datetimeFigureOut">
              <a:rPr kumimoji="1" lang="ja-JP" altLang="en-US" smtClean="0"/>
              <a:t>2025/9/20</a:t>
            </a:fld>
            <a:endParaRPr kumimoji="1" lang="ja-JP" altLang="en-US"/>
          </a:p>
        </p:txBody>
      </p:sp>
      <p:sp>
        <p:nvSpPr>
          <p:cNvPr id="5" name="フッター プレースホルダー 4">
            <a:extLst>
              <a:ext uri="{FF2B5EF4-FFF2-40B4-BE49-F238E27FC236}">
                <a16:creationId xmlns:a16="http://schemas.microsoft.com/office/drawing/2014/main" id="{08690BD9-123A-27A0-0A7B-CA1A669FB80C}"/>
              </a:ext>
            </a:extLst>
          </p:cNvPr>
          <p:cNvSpPr>
            <a:spLocks noGrp="1"/>
          </p:cNvSpPr>
          <p:nvPr>
            <p:ph type="ftr" sz="quarter" idx="3"/>
          </p:nvPr>
        </p:nvSpPr>
        <p:spPr>
          <a:xfrm>
            <a:off x="4038602" y="635635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323624A7-0BA0-533D-089F-EDB3B2933F3A}"/>
              </a:ext>
            </a:extLst>
          </p:cNvPr>
          <p:cNvSpPr>
            <a:spLocks noGrp="1"/>
          </p:cNvSpPr>
          <p:nvPr>
            <p:ph type="sldNum" sz="quarter" idx="4"/>
          </p:nvPr>
        </p:nvSpPr>
        <p:spPr>
          <a:xfrm>
            <a:off x="8610601" y="635635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39767803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1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2" indent="-228602" algn="l" defTabSz="914410" rtl="0" eaLnBrk="1" latinLnBrk="0" hangingPunct="1">
        <a:lnSpc>
          <a:spcPct val="90000"/>
        </a:lnSpc>
        <a:spcBef>
          <a:spcPts val="1001"/>
        </a:spcBef>
        <a:buFont typeface="Arial" panose="020B0604020202020204" pitchFamily="34" charset="0"/>
        <a:buChar char="•"/>
        <a:defRPr kumimoji="1" sz="2800" kern="1200">
          <a:solidFill>
            <a:schemeClr val="tx1"/>
          </a:solidFill>
          <a:latin typeface="+mn-lt"/>
          <a:ea typeface="+mn-ea"/>
          <a:cs typeface="+mn-cs"/>
        </a:defRPr>
      </a:lvl1pPr>
      <a:lvl2pPr marL="685808" indent="-228602" algn="l" defTabSz="91441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12" indent="-228602" algn="l" defTabSz="91441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17" indent="-228602" algn="l" defTabSz="914410" rtl="0" eaLnBrk="1" latinLnBrk="0" hangingPunct="1">
        <a:lnSpc>
          <a:spcPct val="90000"/>
        </a:lnSpc>
        <a:spcBef>
          <a:spcPts val="500"/>
        </a:spcBef>
        <a:buFont typeface="Arial" panose="020B0604020202020204" pitchFamily="34" charset="0"/>
        <a:buChar char="•"/>
        <a:defRPr kumimoji="1" sz="1801" kern="1200">
          <a:solidFill>
            <a:schemeClr val="tx1"/>
          </a:solidFill>
          <a:latin typeface="+mn-lt"/>
          <a:ea typeface="+mn-ea"/>
          <a:cs typeface="+mn-cs"/>
        </a:defRPr>
      </a:lvl4pPr>
      <a:lvl5pPr marL="2057421" indent="-228602" algn="l" defTabSz="914410" rtl="0" eaLnBrk="1" latinLnBrk="0" hangingPunct="1">
        <a:lnSpc>
          <a:spcPct val="90000"/>
        </a:lnSpc>
        <a:spcBef>
          <a:spcPts val="500"/>
        </a:spcBef>
        <a:buFont typeface="Arial" panose="020B0604020202020204" pitchFamily="34" charset="0"/>
        <a:buChar char="•"/>
        <a:defRPr kumimoji="1" sz="1801" kern="1200">
          <a:solidFill>
            <a:schemeClr val="tx1"/>
          </a:solidFill>
          <a:latin typeface="+mn-lt"/>
          <a:ea typeface="+mn-ea"/>
          <a:cs typeface="+mn-cs"/>
        </a:defRPr>
      </a:lvl5pPr>
      <a:lvl6pPr marL="2514627" indent="-228602" algn="l" defTabSz="914410" rtl="0" eaLnBrk="1" latinLnBrk="0" hangingPunct="1">
        <a:lnSpc>
          <a:spcPct val="90000"/>
        </a:lnSpc>
        <a:spcBef>
          <a:spcPts val="500"/>
        </a:spcBef>
        <a:buFont typeface="Arial" panose="020B0604020202020204" pitchFamily="34" charset="0"/>
        <a:buChar char="•"/>
        <a:defRPr kumimoji="1" sz="1801" kern="1200">
          <a:solidFill>
            <a:schemeClr val="tx1"/>
          </a:solidFill>
          <a:latin typeface="+mn-lt"/>
          <a:ea typeface="+mn-ea"/>
          <a:cs typeface="+mn-cs"/>
        </a:defRPr>
      </a:lvl6pPr>
      <a:lvl7pPr marL="2971831" indent="-228602" algn="l" defTabSz="914410" rtl="0" eaLnBrk="1" latinLnBrk="0" hangingPunct="1">
        <a:lnSpc>
          <a:spcPct val="90000"/>
        </a:lnSpc>
        <a:spcBef>
          <a:spcPts val="500"/>
        </a:spcBef>
        <a:buFont typeface="Arial" panose="020B0604020202020204" pitchFamily="34" charset="0"/>
        <a:buChar char="•"/>
        <a:defRPr kumimoji="1" sz="1801" kern="1200">
          <a:solidFill>
            <a:schemeClr val="tx1"/>
          </a:solidFill>
          <a:latin typeface="+mn-lt"/>
          <a:ea typeface="+mn-ea"/>
          <a:cs typeface="+mn-cs"/>
        </a:defRPr>
      </a:lvl7pPr>
      <a:lvl8pPr marL="3429037" indent="-228602" algn="l" defTabSz="914410" rtl="0" eaLnBrk="1" latinLnBrk="0" hangingPunct="1">
        <a:lnSpc>
          <a:spcPct val="90000"/>
        </a:lnSpc>
        <a:spcBef>
          <a:spcPts val="500"/>
        </a:spcBef>
        <a:buFont typeface="Arial" panose="020B0604020202020204" pitchFamily="34" charset="0"/>
        <a:buChar char="•"/>
        <a:defRPr kumimoji="1" sz="1801" kern="1200">
          <a:solidFill>
            <a:schemeClr val="tx1"/>
          </a:solidFill>
          <a:latin typeface="+mn-lt"/>
          <a:ea typeface="+mn-ea"/>
          <a:cs typeface="+mn-cs"/>
        </a:defRPr>
      </a:lvl8pPr>
      <a:lvl9pPr marL="3886241" indent="-228602" algn="l" defTabSz="914410" rtl="0" eaLnBrk="1" latinLnBrk="0" hangingPunct="1">
        <a:lnSpc>
          <a:spcPct val="90000"/>
        </a:lnSpc>
        <a:spcBef>
          <a:spcPts val="500"/>
        </a:spcBef>
        <a:buFont typeface="Arial" panose="020B0604020202020204" pitchFamily="34" charset="0"/>
        <a:buChar char="•"/>
        <a:defRPr kumimoji="1" sz="1801" kern="1200">
          <a:solidFill>
            <a:schemeClr val="tx1"/>
          </a:solidFill>
          <a:latin typeface="+mn-lt"/>
          <a:ea typeface="+mn-ea"/>
          <a:cs typeface="+mn-cs"/>
        </a:defRPr>
      </a:lvl9pPr>
    </p:bodyStyle>
    <p:otherStyle>
      <a:defPPr>
        <a:defRPr lang="ja-JP"/>
      </a:defPPr>
      <a:lvl1pPr marL="0" algn="l" defTabSz="914410" rtl="0" eaLnBrk="1" latinLnBrk="0" hangingPunct="1">
        <a:defRPr kumimoji="1" sz="1801" kern="1200">
          <a:solidFill>
            <a:schemeClr val="tx1"/>
          </a:solidFill>
          <a:latin typeface="+mn-lt"/>
          <a:ea typeface="+mn-ea"/>
          <a:cs typeface="+mn-cs"/>
        </a:defRPr>
      </a:lvl1pPr>
      <a:lvl2pPr marL="457204" algn="l" defTabSz="914410" rtl="0" eaLnBrk="1" latinLnBrk="0" hangingPunct="1">
        <a:defRPr kumimoji="1" sz="1801" kern="1200">
          <a:solidFill>
            <a:schemeClr val="tx1"/>
          </a:solidFill>
          <a:latin typeface="+mn-lt"/>
          <a:ea typeface="+mn-ea"/>
          <a:cs typeface="+mn-cs"/>
        </a:defRPr>
      </a:lvl2pPr>
      <a:lvl3pPr marL="914410" algn="l" defTabSz="914410" rtl="0" eaLnBrk="1" latinLnBrk="0" hangingPunct="1">
        <a:defRPr kumimoji="1" sz="1801" kern="1200">
          <a:solidFill>
            <a:schemeClr val="tx1"/>
          </a:solidFill>
          <a:latin typeface="+mn-lt"/>
          <a:ea typeface="+mn-ea"/>
          <a:cs typeface="+mn-cs"/>
        </a:defRPr>
      </a:lvl3pPr>
      <a:lvl4pPr marL="1371614" algn="l" defTabSz="914410" rtl="0" eaLnBrk="1" latinLnBrk="0" hangingPunct="1">
        <a:defRPr kumimoji="1" sz="1801" kern="1200">
          <a:solidFill>
            <a:schemeClr val="tx1"/>
          </a:solidFill>
          <a:latin typeface="+mn-lt"/>
          <a:ea typeface="+mn-ea"/>
          <a:cs typeface="+mn-cs"/>
        </a:defRPr>
      </a:lvl4pPr>
      <a:lvl5pPr marL="1828819" algn="l" defTabSz="914410" rtl="0" eaLnBrk="1" latinLnBrk="0" hangingPunct="1">
        <a:defRPr kumimoji="1" sz="1801" kern="1200">
          <a:solidFill>
            <a:schemeClr val="tx1"/>
          </a:solidFill>
          <a:latin typeface="+mn-lt"/>
          <a:ea typeface="+mn-ea"/>
          <a:cs typeface="+mn-cs"/>
        </a:defRPr>
      </a:lvl5pPr>
      <a:lvl6pPr marL="2286025" algn="l" defTabSz="914410" rtl="0" eaLnBrk="1" latinLnBrk="0" hangingPunct="1">
        <a:defRPr kumimoji="1" sz="1801" kern="1200">
          <a:solidFill>
            <a:schemeClr val="tx1"/>
          </a:solidFill>
          <a:latin typeface="+mn-lt"/>
          <a:ea typeface="+mn-ea"/>
          <a:cs typeface="+mn-cs"/>
        </a:defRPr>
      </a:lvl6pPr>
      <a:lvl7pPr marL="2743229" algn="l" defTabSz="914410" rtl="0" eaLnBrk="1" latinLnBrk="0" hangingPunct="1">
        <a:defRPr kumimoji="1" sz="1801" kern="1200">
          <a:solidFill>
            <a:schemeClr val="tx1"/>
          </a:solidFill>
          <a:latin typeface="+mn-lt"/>
          <a:ea typeface="+mn-ea"/>
          <a:cs typeface="+mn-cs"/>
        </a:defRPr>
      </a:lvl7pPr>
      <a:lvl8pPr marL="3200435" algn="l" defTabSz="914410" rtl="0" eaLnBrk="1" latinLnBrk="0" hangingPunct="1">
        <a:defRPr kumimoji="1" sz="1801" kern="1200">
          <a:solidFill>
            <a:schemeClr val="tx1"/>
          </a:solidFill>
          <a:latin typeface="+mn-lt"/>
          <a:ea typeface="+mn-ea"/>
          <a:cs typeface="+mn-cs"/>
        </a:defRPr>
      </a:lvl8pPr>
      <a:lvl9pPr marL="3657639" algn="l" defTabSz="914410" rtl="0" eaLnBrk="1" latinLnBrk="0" hangingPunct="1">
        <a:defRPr kumimoji="1"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8.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500E5802-1D80-372E-176D-5DBF035840A3}"/>
              </a:ext>
            </a:extLst>
          </p:cNvPr>
          <p:cNvSpPr txBox="1"/>
          <p:nvPr/>
        </p:nvSpPr>
        <p:spPr>
          <a:xfrm>
            <a:off x="157859" y="720000"/>
            <a:ext cx="8258554" cy="52347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本稿では、六図面の作成について解説します。</a:t>
            </a: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ここでは、六面図を理解し、図面を作成出来るようになることを目指します。</a:t>
            </a:r>
          </a:p>
        </p:txBody>
      </p:sp>
      <p:sp>
        <p:nvSpPr>
          <p:cNvPr id="8" name="テキスト ボックス 7">
            <a:extLst>
              <a:ext uri="{FF2B5EF4-FFF2-40B4-BE49-F238E27FC236}">
                <a16:creationId xmlns:a16="http://schemas.microsoft.com/office/drawing/2014/main" id="{2995A343-0449-914D-66A3-7F7C1F0DA07D}"/>
              </a:ext>
            </a:extLst>
          </p:cNvPr>
          <p:cNvSpPr txBox="1"/>
          <p:nvPr/>
        </p:nvSpPr>
        <p:spPr>
          <a:xfrm>
            <a:off x="157859" y="108000"/>
            <a:ext cx="2516515" cy="553998"/>
          </a:xfrm>
          <a:prstGeom prst="rect">
            <a:avLst/>
          </a:prstGeom>
          <a:noFill/>
        </p:spPr>
        <p:txBody>
          <a:bodyPr wrap="square">
            <a:spAutoFit/>
          </a:bodyPr>
          <a:lstStyle/>
          <a:p>
            <a:pPr algn="ctr">
              <a:lnSpc>
                <a:spcPts val="1801"/>
              </a:lnSpc>
            </a:pPr>
            <a:r>
              <a:rPr lang="en-US" altLang="ja-JP" sz="1801" b="1" kern="100" dirty="0">
                <a:solidFill>
                  <a:schemeClr val="accent2"/>
                </a:solidFill>
                <a:latin typeface="Ink Free" panose="03080402000500000000" pitchFamily="66" charset="0"/>
                <a:ea typeface="ＭＳ 明朝" panose="02020609040205080304" pitchFamily="17" charset="-128"/>
                <a:cs typeface="Dreaming Outloud Script Pro" panose="020F0502020204030204" pitchFamily="66" charset="0"/>
              </a:rPr>
              <a:t>Six-View Projection</a:t>
            </a:r>
          </a:p>
          <a:p>
            <a:pPr algn="ctr">
              <a:lnSpc>
                <a:spcPts val="1801"/>
              </a:lnSpc>
            </a:pPr>
            <a:r>
              <a:rPr lang="ja-JP" altLang="en-US" sz="1801" b="1" kern="100" dirty="0">
                <a:solidFill>
                  <a:schemeClr val="accent2"/>
                </a:solidFill>
                <a:latin typeface="HG正楷書体-PRO" panose="03000600000000000000" pitchFamily="66" charset="-128"/>
                <a:ea typeface="HG正楷書体-PRO" panose="03000600000000000000" pitchFamily="66" charset="-128"/>
                <a:cs typeface="Dreaming Outloud Script Pro" panose="020F0502020204030204" pitchFamily="66" charset="0"/>
              </a:rPr>
              <a:t>六面図</a:t>
            </a:r>
            <a:endParaRPr lang="en-US" altLang="ja-JP" sz="1801" b="1" kern="100" dirty="0">
              <a:solidFill>
                <a:schemeClr val="accent2"/>
              </a:solidFill>
              <a:latin typeface="HG正楷書体-PRO" panose="03000600000000000000" pitchFamily="66" charset="-128"/>
              <a:ea typeface="HG正楷書体-PRO" panose="03000600000000000000" pitchFamily="66" charset="-128"/>
              <a:cs typeface="Dreaming Outloud Script Pro" panose="020F0502020204030204" pitchFamily="66" charset="0"/>
            </a:endParaRPr>
          </a:p>
        </p:txBody>
      </p:sp>
      <p:sp>
        <p:nvSpPr>
          <p:cNvPr id="9" name="テキスト ボックス 8">
            <a:extLst>
              <a:ext uri="{FF2B5EF4-FFF2-40B4-BE49-F238E27FC236}">
                <a16:creationId xmlns:a16="http://schemas.microsoft.com/office/drawing/2014/main" id="{464B922E-1FE3-844C-1083-73F075331859}"/>
              </a:ext>
            </a:extLst>
          </p:cNvPr>
          <p:cNvSpPr txBox="1"/>
          <p:nvPr/>
        </p:nvSpPr>
        <p:spPr>
          <a:xfrm>
            <a:off x="157859" y="1344750"/>
            <a:ext cx="11149238" cy="1139286"/>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～立体と認識～</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・物体を立体と認識するには、３つの面が必要です。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・同時に視認できる面は、</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3</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面です。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・同時に視認できる</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3</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面と、視認できない</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3</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面、　合わせて</a:t>
            </a:r>
            <a:r>
              <a:rPr lang="en-US" altLang="ja-JP" sz="1401" dirty="0">
                <a:solidFill>
                  <a:srgbClr val="FFFF00"/>
                </a:solidFill>
                <a:latin typeface="UD デジタル 教科書体 NK-R" panose="02020400000000000000" pitchFamily="18" charset="-128"/>
                <a:ea typeface="UD デジタル 教科書体 NK-R" panose="02020400000000000000" pitchFamily="18" charset="-128"/>
              </a:rPr>
              <a:t>6</a:t>
            </a:r>
            <a:r>
              <a:rPr lang="ja-JP" altLang="en-US" sz="1401" dirty="0">
                <a:solidFill>
                  <a:srgbClr val="FFFF00"/>
                </a:solidFill>
                <a:latin typeface="UD デジタル 教科書体 NK-R" panose="02020400000000000000" pitchFamily="18" charset="-128"/>
                <a:ea typeface="UD デジタル 教科書体 NK-R" panose="02020400000000000000" pitchFamily="18" charset="-128"/>
              </a:rPr>
              <a:t>面で立体の全貌を把握することが出来ます</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endParaRPr lang="en-US" altLang="ja-JP" sz="1200" dirty="0">
              <a:solidFill>
                <a:srgbClr val="92D050"/>
              </a:solidFill>
              <a:latin typeface="UD デジタル 教科書体 NK-R" panose="02020400000000000000" pitchFamily="18" charset="-128"/>
              <a:ea typeface="UD デジタル 教科書体 NK-R" panose="02020400000000000000" pitchFamily="18" charset="-128"/>
            </a:endParaRPr>
          </a:p>
        </p:txBody>
      </p:sp>
      <p:pic>
        <p:nvPicPr>
          <p:cNvPr id="2" name="DPS_101_3d">
            <a:hlinkClick r:id="" action="ppaction://media"/>
            <a:extLst>
              <a:ext uri="{FF2B5EF4-FFF2-40B4-BE49-F238E27FC236}">
                <a16:creationId xmlns:a16="http://schemas.microsoft.com/office/drawing/2014/main" id="{9A16040E-6F65-90A6-65F9-E4A361E972B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7859" y="2585308"/>
            <a:ext cx="6399998" cy="3600000"/>
          </a:xfrm>
          <a:prstGeom prst="rect">
            <a:avLst/>
          </a:prstGeom>
        </p:spPr>
      </p:pic>
    </p:spTree>
    <p:extLst>
      <p:ext uri="{BB962C8B-B14F-4D97-AF65-F5344CB8AC3E}">
        <p14:creationId xmlns:p14="http://schemas.microsoft.com/office/powerpoint/2010/main" val="2767101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109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2995A343-0449-914D-66A3-7F7C1F0DA07D}"/>
              </a:ext>
            </a:extLst>
          </p:cNvPr>
          <p:cNvSpPr txBox="1"/>
          <p:nvPr/>
        </p:nvSpPr>
        <p:spPr>
          <a:xfrm>
            <a:off x="157859" y="108000"/>
            <a:ext cx="2516515" cy="553998"/>
          </a:xfrm>
          <a:prstGeom prst="rect">
            <a:avLst/>
          </a:prstGeom>
          <a:noFill/>
        </p:spPr>
        <p:txBody>
          <a:bodyPr wrap="square">
            <a:spAutoFit/>
          </a:bodyPr>
          <a:lstStyle/>
          <a:p>
            <a:pPr algn="ctr">
              <a:lnSpc>
                <a:spcPts val="1801"/>
              </a:lnSpc>
            </a:pPr>
            <a:r>
              <a:rPr lang="en-US" altLang="ja-JP" sz="1801" b="1" kern="100" dirty="0">
                <a:solidFill>
                  <a:schemeClr val="accent2"/>
                </a:solidFill>
                <a:latin typeface="Ink Free" panose="03080402000500000000" pitchFamily="66" charset="0"/>
                <a:ea typeface="ＭＳ 明朝" panose="02020609040205080304" pitchFamily="17" charset="-128"/>
                <a:cs typeface="Dreaming Outloud Script Pro" panose="020F0502020204030204" pitchFamily="66" charset="0"/>
              </a:rPr>
              <a:t>Six-View Projection</a:t>
            </a:r>
          </a:p>
          <a:p>
            <a:pPr algn="ctr">
              <a:lnSpc>
                <a:spcPts val="1801"/>
              </a:lnSpc>
            </a:pPr>
            <a:r>
              <a:rPr lang="ja-JP" altLang="en-US" sz="1801" b="1" kern="100" dirty="0">
                <a:solidFill>
                  <a:schemeClr val="accent2"/>
                </a:solidFill>
                <a:latin typeface="HG正楷書体-PRO" panose="03000600000000000000" pitchFamily="66" charset="-128"/>
                <a:ea typeface="HG正楷書体-PRO" panose="03000600000000000000" pitchFamily="66" charset="-128"/>
                <a:cs typeface="Dreaming Outloud Script Pro" panose="020F0502020204030204" pitchFamily="66" charset="0"/>
              </a:rPr>
              <a:t>六面図</a:t>
            </a:r>
            <a:endParaRPr lang="en-US" altLang="ja-JP" sz="1801" b="1" kern="100" dirty="0">
              <a:solidFill>
                <a:schemeClr val="accent2"/>
              </a:solidFill>
              <a:latin typeface="HG正楷書体-PRO" panose="03000600000000000000" pitchFamily="66" charset="-128"/>
              <a:ea typeface="HG正楷書体-PRO" panose="03000600000000000000" pitchFamily="66" charset="-128"/>
              <a:cs typeface="Dreaming Outloud Script Pro" panose="020F0502020204030204" pitchFamily="66" charset="0"/>
            </a:endParaRPr>
          </a:p>
        </p:txBody>
      </p:sp>
      <p:sp>
        <p:nvSpPr>
          <p:cNvPr id="9" name="テキスト ボックス 8">
            <a:extLst>
              <a:ext uri="{FF2B5EF4-FFF2-40B4-BE49-F238E27FC236}">
                <a16:creationId xmlns:a16="http://schemas.microsoft.com/office/drawing/2014/main" id="{464B922E-1FE3-844C-1083-73F075331859}"/>
              </a:ext>
            </a:extLst>
          </p:cNvPr>
          <p:cNvSpPr txBox="1"/>
          <p:nvPr/>
        </p:nvSpPr>
        <p:spPr>
          <a:xfrm>
            <a:off x="157859" y="720000"/>
            <a:ext cx="11149238" cy="954620"/>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a:t>
            </a:r>
            <a:r>
              <a:rPr lang="en-US" altLang="ja-JP" sz="1401" dirty="0">
                <a:solidFill>
                  <a:srgbClr val="FFC000"/>
                </a:solidFill>
                <a:latin typeface="UD デジタル 教科書体 NK-B" panose="02020700000000000000" pitchFamily="18" charset="-128"/>
                <a:ea typeface="UD デジタル 教科書体 NK-B" panose="02020700000000000000" pitchFamily="18" charset="-128"/>
              </a:rPr>
              <a:t>6</a:t>
            </a:r>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面図とは～</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rgbClr val="FFFF00"/>
                </a:solidFill>
                <a:latin typeface="UD デジタル 教科書体 NK-R" panose="02020400000000000000" pitchFamily="18" charset="-128"/>
                <a:ea typeface="UD デジタル 教科書体 NK-R" panose="02020400000000000000" pitchFamily="18" charset="-128"/>
              </a:rPr>
              <a:t>立体を構成する各</a:t>
            </a:r>
            <a:r>
              <a:rPr lang="en-US" altLang="ja-JP" sz="1401" dirty="0">
                <a:solidFill>
                  <a:srgbClr val="FFFF00"/>
                </a:solidFill>
                <a:latin typeface="UD デジタル 教科書体 NK-R" panose="02020400000000000000" pitchFamily="18" charset="-128"/>
                <a:ea typeface="UD デジタル 教科書体 NK-R" panose="02020400000000000000" pitchFamily="18" charset="-128"/>
              </a:rPr>
              <a:t>6</a:t>
            </a:r>
            <a:r>
              <a:rPr lang="ja-JP" altLang="en-US" sz="1401" dirty="0">
                <a:solidFill>
                  <a:srgbClr val="FFFF00"/>
                </a:solidFill>
                <a:latin typeface="UD デジタル 教科書体 NK-R" panose="02020400000000000000" pitchFamily="18" charset="-128"/>
                <a:ea typeface="UD デジタル 教科書体 NK-R" panose="02020400000000000000" pitchFamily="18" charset="-128"/>
              </a:rPr>
              <a:t>面の正投影図</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・正投影図とは、対象となる面に相対して見たときの、見た目の図のこと。</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　ただし、遠近法による表現は排除たもの。　</a:t>
            </a:r>
            <a:r>
              <a:rPr lang="ja-JP" altLang="en-US" sz="1400" dirty="0">
                <a:solidFill>
                  <a:srgbClr val="FF3399"/>
                </a:solidFill>
                <a:latin typeface="UD デジタル 教科書体 NK-R" panose="02020400000000000000" pitchFamily="18" charset="-128"/>
                <a:ea typeface="UD デジタル 教科書体 NK-R" panose="02020400000000000000" pitchFamily="18" charset="-128"/>
              </a:rPr>
              <a:t>注</a:t>
            </a:r>
            <a:r>
              <a:rPr lang="en-US" altLang="ja-JP" sz="1400" dirty="0">
                <a:solidFill>
                  <a:srgbClr val="FF3399"/>
                </a:solidFill>
                <a:latin typeface="UD デジタル 教科書体 NK-R" panose="02020400000000000000" pitchFamily="18" charset="-128"/>
                <a:ea typeface="UD デジタル 教科書体 NK-R" panose="02020400000000000000" pitchFamily="18" charset="-128"/>
              </a:rPr>
              <a:t>)</a:t>
            </a:r>
            <a:r>
              <a:rPr lang="ja-JP" altLang="en-US" sz="1400" dirty="0">
                <a:solidFill>
                  <a:srgbClr val="FF3399"/>
                </a:solidFill>
                <a:latin typeface="UD デジタル 教科書体 NK-R" panose="02020400000000000000" pitchFamily="18" charset="-128"/>
                <a:ea typeface="UD デジタル 教科書体 NK-R" panose="02020400000000000000" pitchFamily="18" charset="-128"/>
              </a:rPr>
              <a:t>説明は要約しています。</a:t>
            </a:r>
            <a:endParaRPr lang="en-US" altLang="ja-JP" sz="1400" dirty="0">
              <a:solidFill>
                <a:srgbClr val="FF3399"/>
              </a:solidFill>
              <a:latin typeface="UD デジタル 教科書体 NK-R" panose="02020400000000000000" pitchFamily="18" charset="-128"/>
              <a:ea typeface="UD デジタル 教科書体 NK-R" panose="02020400000000000000" pitchFamily="18" charset="-128"/>
            </a:endParaRPr>
          </a:p>
        </p:txBody>
      </p:sp>
      <p:pic>
        <p:nvPicPr>
          <p:cNvPr id="4" name="DPS_101_projection">
            <a:hlinkClick r:id="" action="ppaction://media"/>
            <a:extLst>
              <a:ext uri="{FF2B5EF4-FFF2-40B4-BE49-F238E27FC236}">
                <a16:creationId xmlns:a16="http://schemas.microsoft.com/office/drawing/2014/main" id="{C65A2389-95A3-7F8B-8735-F3CB7148F4F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259025" y="1732622"/>
            <a:ext cx="6400000" cy="3600000"/>
          </a:xfrm>
          <a:prstGeom prst="rect">
            <a:avLst/>
          </a:prstGeom>
        </p:spPr>
      </p:pic>
      <p:pic>
        <p:nvPicPr>
          <p:cNvPr id="3" name="図 2" descr="ダイアグラム が含まれている画像&#10;&#10;自動的に生成された説明">
            <a:extLst>
              <a:ext uri="{FF2B5EF4-FFF2-40B4-BE49-F238E27FC236}">
                <a16:creationId xmlns:a16="http://schemas.microsoft.com/office/drawing/2014/main" id="{FF12CBCD-95E3-7D4D-36AA-37C42BD7A799}"/>
              </a:ext>
            </a:extLst>
          </p:cNvPr>
          <p:cNvPicPr>
            <a:picLocks noChangeAspect="1"/>
          </p:cNvPicPr>
          <p:nvPr/>
        </p:nvPicPr>
        <p:blipFill>
          <a:blip r:embed="rId6">
            <a:extLst>
              <a:ext uri="{28A0092B-C50C-407E-A947-70E740481C1C}">
                <a14:useLocalDpi xmlns:a14="http://schemas.microsoft.com/office/drawing/2010/main" val="0"/>
              </a:ext>
            </a:extLst>
          </a:blip>
          <a:srcRect l="3338" t="6432" r="2714" b="12073"/>
          <a:stretch/>
        </p:blipFill>
        <p:spPr>
          <a:xfrm>
            <a:off x="300567" y="1732622"/>
            <a:ext cx="4690533" cy="4021177"/>
          </a:xfrm>
          <a:prstGeom prst="rect">
            <a:avLst/>
          </a:prstGeom>
        </p:spPr>
      </p:pic>
    </p:spTree>
    <p:extLst>
      <p:ext uri="{BB962C8B-B14F-4D97-AF65-F5344CB8AC3E}">
        <p14:creationId xmlns:p14="http://schemas.microsoft.com/office/powerpoint/2010/main" val="656780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507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2995A343-0449-914D-66A3-7F7C1F0DA07D}"/>
              </a:ext>
            </a:extLst>
          </p:cNvPr>
          <p:cNvSpPr txBox="1"/>
          <p:nvPr/>
        </p:nvSpPr>
        <p:spPr>
          <a:xfrm>
            <a:off x="157859" y="108000"/>
            <a:ext cx="2516515" cy="553998"/>
          </a:xfrm>
          <a:prstGeom prst="rect">
            <a:avLst/>
          </a:prstGeom>
          <a:noFill/>
        </p:spPr>
        <p:txBody>
          <a:bodyPr wrap="square">
            <a:spAutoFit/>
          </a:bodyPr>
          <a:lstStyle/>
          <a:p>
            <a:pPr algn="ctr">
              <a:lnSpc>
                <a:spcPts val="1801"/>
              </a:lnSpc>
            </a:pPr>
            <a:r>
              <a:rPr lang="en-US" altLang="ja-JP" sz="1801" b="1" kern="100" dirty="0">
                <a:solidFill>
                  <a:schemeClr val="accent2"/>
                </a:solidFill>
                <a:latin typeface="Ink Free" panose="03080402000500000000" pitchFamily="66" charset="0"/>
                <a:ea typeface="ＭＳ 明朝" panose="02020609040205080304" pitchFamily="17" charset="-128"/>
                <a:cs typeface="Dreaming Outloud Script Pro" panose="020F0502020204030204" pitchFamily="66" charset="0"/>
              </a:rPr>
              <a:t>Six-View Projection</a:t>
            </a:r>
          </a:p>
          <a:p>
            <a:pPr algn="ctr">
              <a:lnSpc>
                <a:spcPts val="1801"/>
              </a:lnSpc>
            </a:pPr>
            <a:r>
              <a:rPr lang="ja-JP" altLang="en-US" sz="1801" b="1" kern="100" dirty="0">
                <a:solidFill>
                  <a:schemeClr val="accent2"/>
                </a:solidFill>
                <a:latin typeface="HG正楷書体-PRO" panose="03000600000000000000" pitchFamily="66" charset="-128"/>
                <a:ea typeface="HG正楷書体-PRO" panose="03000600000000000000" pitchFamily="66" charset="-128"/>
                <a:cs typeface="Dreaming Outloud Script Pro" panose="020F0502020204030204" pitchFamily="66" charset="0"/>
              </a:rPr>
              <a:t>六面図</a:t>
            </a:r>
            <a:endParaRPr lang="en-US" altLang="ja-JP" sz="1801" b="1" kern="100" dirty="0">
              <a:solidFill>
                <a:schemeClr val="accent2"/>
              </a:solidFill>
              <a:latin typeface="HG正楷書体-PRO" panose="03000600000000000000" pitchFamily="66" charset="-128"/>
              <a:ea typeface="HG正楷書体-PRO" panose="03000600000000000000" pitchFamily="66" charset="-128"/>
              <a:cs typeface="Dreaming Outloud Script Pro" panose="020F0502020204030204" pitchFamily="66" charset="0"/>
            </a:endParaRPr>
          </a:p>
        </p:txBody>
      </p:sp>
      <p:sp>
        <p:nvSpPr>
          <p:cNvPr id="9" name="テキスト ボックス 8">
            <a:extLst>
              <a:ext uri="{FF2B5EF4-FFF2-40B4-BE49-F238E27FC236}">
                <a16:creationId xmlns:a16="http://schemas.microsoft.com/office/drawing/2014/main" id="{464B922E-1FE3-844C-1083-73F075331859}"/>
              </a:ext>
            </a:extLst>
          </p:cNvPr>
          <p:cNvSpPr txBox="1"/>
          <p:nvPr/>
        </p:nvSpPr>
        <p:spPr>
          <a:xfrm>
            <a:off x="157859" y="720000"/>
            <a:ext cx="11149238" cy="1385764"/>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a:t>
            </a:r>
            <a:r>
              <a:rPr lang="en-US" altLang="ja-JP" sz="1401" dirty="0">
                <a:solidFill>
                  <a:srgbClr val="FFC000"/>
                </a:solidFill>
                <a:latin typeface="UD デジタル 教科書体 NK-B" panose="02020700000000000000" pitchFamily="18" charset="-128"/>
                <a:ea typeface="UD デジタル 教科書体 NK-B" panose="02020700000000000000" pitchFamily="18" charset="-128"/>
              </a:rPr>
              <a:t>6</a:t>
            </a:r>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面図の作図～</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・対象となる物品の、外部の輪郭や形状を線を使って表します。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　これを</a:t>
            </a:r>
            <a:r>
              <a:rPr lang="ja-JP" altLang="en-US" sz="1401" dirty="0">
                <a:solidFill>
                  <a:srgbClr val="FFFF00"/>
                </a:solidFill>
                <a:latin typeface="UD デジタル 教科書体 NK-R" panose="02020400000000000000" pitchFamily="18" charset="-128"/>
                <a:ea typeface="UD デジタル 教科書体 NK-R" panose="02020400000000000000" pitchFamily="18" charset="-128"/>
              </a:rPr>
              <a:t>外形線</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と呼びます。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・各図間で、物品の</a:t>
            </a:r>
            <a:r>
              <a:rPr lang="ja-JP" altLang="en-US" sz="1401" dirty="0">
                <a:solidFill>
                  <a:srgbClr val="FFFF00"/>
                </a:solidFill>
                <a:latin typeface="UD デジタル 教科書体 NK-R" panose="02020400000000000000" pitchFamily="18" charset="-128"/>
                <a:ea typeface="UD デジタル 教科書体 NK-R" panose="02020400000000000000" pitchFamily="18" charset="-128"/>
              </a:rPr>
              <a:t>構造と縮尺が整合する</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ように作成します。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rgbClr val="00B0F0"/>
                </a:solidFill>
                <a:latin typeface="UD デジタル 教科書体 NK-R" panose="02020400000000000000" pitchFamily="18" charset="-128"/>
                <a:ea typeface="UD デジタル 教科書体 NK-R" panose="02020400000000000000" pitchFamily="18" charset="-128"/>
              </a:rPr>
              <a:t>以下、一般的な手法の紹介です。</a:t>
            </a:r>
            <a:endParaRPr lang="en-US" altLang="ja-JP" sz="1401" dirty="0">
              <a:solidFill>
                <a:srgbClr val="00B0F0"/>
              </a:solidFill>
              <a:latin typeface="UD デジタル 教科書体 NK-B" panose="02020700000000000000" pitchFamily="18" charset="-128"/>
              <a:ea typeface="UD デジタル 教科書体 NK-B" panose="02020700000000000000" pitchFamily="18" charset="-128"/>
            </a:endParaRPr>
          </a:p>
        </p:txBody>
      </p:sp>
      <p:sp>
        <p:nvSpPr>
          <p:cNvPr id="2" name="テキスト ボックス 1">
            <a:extLst>
              <a:ext uri="{FF2B5EF4-FFF2-40B4-BE49-F238E27FC236}">
                <a16:creationId xmlns:a16="http://schemas.microsoft.com/office/drawing/2014/main" id="{D4A25D40-4BEB-062A-911F-034554EF490C}"/>
              </a:ext>
            </a:extLst>
          </p:cNvPr>
          <p:cNvSpPr txBox="1"/>
          <p:nvPr/>
        </p:nvSpPr>
        <p:spPr>
          <a:xfrm>
            <a:off x="157859" y="2163766"/>
            <a:ext cx="11149238" cy="738920"/>
          </a:xfrm>
          <a:prstGeom prst="rect">
            <a:avLst/>
          </a:prstGeom>
          <a:noFill/>
        </p:spPr>
        <p:txBody>
          <a:bodyPr wrap="square">
            <a:spAutoFit/>
          </a:bodyPr>
          <a:lstStyle/>
          <a:p>
            <a:r>
              <a:rPr lang="ja-JP" altLang="en-US" sz="1401" dirty="0">
                <a:solidFill>
                  <a:srgbClr val="FFFF00"/>
                </a:solidFill>
                <a:latin typeface="UD デジタル 教科書体 NK-B" panose="02020700000000000000" pitchFamily="18" charset="-128"/>
                <a:ea typeface="UD デジタル 教科書体 NK-B" panose="02020700000000000000" pitchFamily="18" charset="-128"/>
              </a:rPr>
              <a:t>トレス</a:t>
            </a:r>
            <a:endParaRPr lang="en-US" altLang="ja-JP" sz="1401" dirty="0">
              <a:solidFill>
                <a:srgbClr val="FFFF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・写真や設計図などを基に、外形線をトレスします。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・下図の遠近法的な要素により、物品の構造が倒錯しないように注意して作成します。</a:t>
            </a:r>
            <a:endParaRPr lang="en-US" altLang="ja-JP" sz="1400" dirty="0">
              <a:solidFill>
                <a:srgbClr val="FF3399"/>
              </a:solidFill>
              <a:latin typeface="UD デジタル 教科書体 NK-R" panose="02020400000000000000" pitchFamily="18" charset="-128"/>
              <a:ea typeface="UD デジタル 教科書体 NK-R" panose="02020400000000000000" pitchFamily="18" charset="-128"/>
            </a:endParaRPr>
          </a:p>
        </p:txBody>
      </p:sp>
      <p:grpSp>
        <p:nvGrpSpPr>
          <p:cNvPr id="13" name="グループ化 12">
            <a:extLst>
              <a:ext uri="{FF2B5EF4-FFF2-40B4-BE49-F238E27FC236}">
                <a16:creationId xmlns:a16="http://schemas.microsoft.com/office/drawing/2014/main" id="{862ADA05-834A-72FC-61D5-EE0396683F0A}"/>
              </a:ext>
            </a:extLst>
          </p:cNvPr>
          <p:cNvGrpSpPr/>
          <p:nvPr/>
        </p:nvGrpSpPr>
        <p:grpSpPr>
          <a:xfrm>
            <a:off x="314104" y="3022359"/>
            <a:ext cx="5439341" cy="3514255"/>
            <a:chOff x="3287671" y="2612593"/>
            <a:chExt cx="2562785" cy="1655766"/>
          </a:xfrm>
        </p:grpSpPr>
        <p:pic>
          <p:nvPicPr>
            <p:cNvPr id="11" name="図 10" descr="図形, 円&#10;&#10;自動的に生成された説明">
              <a:extLst>
                <a:ext uri="{FF2B5EF4-FFF2-40B4-BE49-F238E27FC236}">
                  <a16:creationId xmlns:a16="http://schemas.microsoft.com/office/drawing/2014/main" id="{EA8C7763-B390-E788-22F5-D2635EF4BA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87671" y="2612593"/>
              <a:ext cx="2562785" cy="1655766"/>
            </a:xfrm>
            <a:prstGeom prst="rect">
              <a:avLst/>
            </a:prstGeom>
          </p:spPr>
        </p:pic>
        <p:sp>
          <p:nvSpPr>
            <p:cNvPr id="12" name="矢印: 右 11">
              <a:extLst>
                <a:ext uri="{FF2B5EF4-FFF2-40B4-BE49-F238E27FC236}">
                  <a16:creationId xmlns:a16="http://schemas.microsoft.com/office/drawing/2014/main" id="{7716C417-A8BF-931F-6C46-A9B9D2849129}"/>
                </a:ext>
              </a:extLst>
            </p:cNvPr>
            <p:cNvSpPr/>
            <p:nvPr/>
          </p:nvSpPr>
          <p:spPr>
            <a:xfrm>
              <a:off x="4387840" y="3284725"/>
              <a:ext cx="298450" cy="318896"/>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n>
                  <a:solidFill>
                    <a:schemeClr val="bg1"/>
                  </a:solidFill>
                </a:ln>
                <a:solidFill>
                  <a:srgbClr val="FFFF00"/>
                </a:solidFill>
              </a:endParaRPr>
            </a:p>
          </p:txBody>
        </p:sp>
      </p:grpSp>
      <p:sp>
        <p:nvSpPr>
          <p:cNvPr id="4" name="テキスト ボックス 3">
            <a:extLst>
              <a:ext uri="{FF2B5EF4-FFF2-40B4-BE49-F238E27FC236}">
                <a16:creationId xmlns:a16="http://schemas.microsoft.com/office/drawing/2014/main" id="{918654F5-18B5-D4EC-0963-481CC1322AD0}"/>
              </a:ext>
            </a:extLst>
          </p:cNvPr>
          <p:cNvSpPr txBox="1"/>
          <p:nvPr/>
        </p:nvSpPr>
        <p:spPr>
          <a:xfrm>
            <a:off x="5956316" y="3022359"/>
            <a:ext cx="5823478" cy="738920"/>
          </a:xfrm>
          <a:prstGeom prst="rect">
            <a:avLst/>
          </a:prstGeom>
          <a:noFill/>
        </p:spPr>
        <p:txBody>
          <a:bodyPr wrap="square">
            <a:spAutoFit/>
          </a:bodyPr>
          <a:lstStyle/>
          <a:p>
            <a:r>
              <a:rPr lang="ja-JP" altLang="en-US" sz="1401" dirty="0">
                <a:solidFill>
                  <a:srgbClr val="FF5050"/>
                </a:solidFill>
                <a:latin typeface="UD デジタル 教科書体 NK-B" panose="02020700000000000000" pitchFamily="18" charset="-128"/>
                <a:ea typeface="UD デジタル 教科書体 NK-B" panose="02020700000000000000" pitchFamily="18" charset="-128"/>
              </a:rPr>
              <a:t>注意）</a:t>
            </a:r>
            <a:endParaRPr lang="en-US" altLang="ja-JP" sz="1401" dirty="0">
              <a:solidFill>
                <a:srgbClr val="FF505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・丸みを帯びた構造や角は、垂直に見下ろした時、形状が線として現れない。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・適宜、陰影使って示す。</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本項では解説しない</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endParaRPr lang="en-US" altLang="ja-JP" sz="1400" dirty="0">
              <a:solidFill>
                <a:srgbClr val="FF3399"/>
              </a:solidFill>
              <a:latin typeface="UD デジタル 教科書体 NK-R" panose="02020400000000000000" pitchFamily="18" charset="-128"/>
              <a:ea typeface="UD デジタル 教科書体 NK-R" panose="02020400000000000000" pitchFamily="18" charset="-128"/>
            </a:endParaRPr>
          </a:p>
        </p:txBody>
      </p:sp>
      <p:pic>
        <p:nvPicPr>
          <p:cNvPr id="6" name="DPS_101_curvature">
            <a:hlinkClick r:id="" action="ppaction://media"/>
            <a:extLst>
              <a:ext uri="{FF2B5EF4-FFF2-40B4-BE49-F238E27FC236}">
                <a16:creationId xmlns:a16="http://schemas.microsoft.com/office/drawing/2014/main" id="{07BD7979-ADA1-AD36-A58B-845FBEAD9B0A}"/>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628055" y="3819281"/>
            <a:ext cx="4480000" cy="2520000"/>
          </a:xfrm>
          <a:prstGeom prst="rect">
            <a:avLst/>
          </a:prstGeom>
        </p:spPr>
      </p:pic>
    </p:spTree>
    <p:extLst>
      <p:ext uri="{BB962C8B-B14F-4D97-AF65-F5344CB8AC3E}">
        <p14:creationId xmlns:p14="http://schemas.microsoft.com/office/powerpoint/2010/main" val="1832502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5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6B2553D3-2E45-D339-68B1-43C462EF31B9}"/>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857D513E-98D4-F6AB-94DB-758807AA0673}"/>
              </a:ext>
            </a:extLst>
          </p:cNvPr>
          <p:cNvSpPr txBox="1"/>
          <p:nvPr/>
        </p:nvSpPr>
        <p:spPr>
          <a:xfrm>
            <a:off x="157859" y="108000"/>
            <a:ext cx="2516515" cy="553998"/>
          </a:xfrm>
          <a:prstGeom prst="rect">
            <a:avLst/>
          </a:prstGeom>
          <a:noFill/>
        </p:spPr>
        <p:txBody>
          <a:bodyPr wrap="square">
            <a:spAutoFit/>
          </a:bodyPr>
          <a:lstStyle/>
          <a:p>
            <a:pPr algn="ctr">
              <a:lnSpc>
                <a:spcPts val="1801"/>
              </a:lnSpc>
            </a:pPr>
            <a:r>
              <a:rPr lang="en-US" altLang="ja-JP" sz="1801" b="1" kern="100" dirty="0">
                <a:solidFill>
                  <a:schemeClr val="accent2"/>
                </a:solidFill>
                <a:latin typeface="Ink Free" panose="03080402000500000000" pitchFamily="66" charset="0"/>
                <a:ea typeface="ＭＳ 明朝" panose="02020609040205080304" pitchFamily="17" charset="-128"/>
                <a:cs typeface="Dreaming Outloud Script Pro" panose="020F0502020204030204" pitchFamily="66" charset="0"/>
              </a:rPr>
              <a:t>Six-View Projection</a:t>
            </a:r>
          </a:p>
          <a:p>
            <a:pPr algn="ctr">
              <a:lnSpc>
                <a:spcPts val="1801"/>
              </a:lnSpc>
            </a:pPr>
            <a:r>
              <a:rPr lang="ja-JP" altLang="en-US" sz="1801" b="1" kern="100" dirty="0">
                <a:solidFill>
                  <a:schemeClr val="accent2"/>
                </a:solidFill>
                <a:latin typeface="HG正楷書体-PRO" panose="03000600000000000000" pitchFamily="66" charset="-128"/>
                <a:ea typeface="HG正楷書体-PRO" panose="03000600000000000000" pitchFamily="66" charset="-128"/>
                <a:cs typeface="Dreaming Outloud Script Pro" panose="020F0502020204030204" pitchFamily="66" charset="0"/>
              </a:rPr>
              <a:t>六面図</a:t>
            </a:r>
            <a:endParaRPr lang="en-US" altLang="ja-JP" sz="1801" b="1" kern="100" dirty="0">
              <a:solidFill>
                <a:schemeClr val="accent2"/>
              </a:solidFill>
              <a:latin typeface="HG正楷書体-PRO" panose="03000600000000000000" pitchFamily="66" charset="-128"/>
              <a:ea typeface="HG正楷書体-PRO" panose="03000600000000000000" pitchFamily="66" charset="-128"/>
              <a:cs typeface="Dreaming Outloud Script Pro" panose="020F0502020204030204" pitchFamily="66" charset="0"/>
            </a:endParaRPr>
          </a:p>
        </p:txBody>
      </p:sp>
      <p:sp>
        <p:nvSpPr>
          <p:cNvPr id="9" name="テキスト ボックス 8">
            <a:extLst>
              <a:ext uri="{FF2B5EF4-FFF2-40B4-BE49-F238E27FC236}">
                <a16:creationId xmlns:a16="http://schemas.microsoft.com/office/drawing/2014/main" id="{A1EE8204-0AA1-534D-2D3B-BDACC679A550}"/>
              </a:ext>
            </a:extLst>
          </p:cNvPr>
          <p:cNvSpPr txBox="1"/>
          <p:nvPr/>
        </p:nvSpPr>
        <p:spPr>
          <a:xfrm>
            <a:off x="157859" y="720000"/>
            <a:ext cx="11149238" cy="307905"/>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a:t>
            </a:r>
            <a:r>
              <a:rPr lang="en-US" altLang="ja-JP" sz="1401" dirty="0">
                <a:solidFill>
                  <a:srgbClr val="FFC000"/>
                </a:solidFill>
                <a:latin typeface="UD デジタル 教科書体 NK-B" panose="02020700000000000000" pitchFamily="18" charset="-128"/>
                <a:ea typeface="UD デジタル 教科書体 NK-B" panose="02020700000000000000" pitchFamily="18" charset="-128"/>
              </a:rPr>
              <a:t>6</a:t>
            </a:r>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面図の作図～</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EA9A2A2E-C522-9AF8-0C92-EBA812E75A54}"/>
              </a:ext>
            </a:extLst>
          </p:cNvPr>
          <p:cNvSpPr txBox="1"/>
          <p:nvPr/>
        </p:nvSpPr>
        <p:spPr>
          <a:xfrm>
            <a:off x="157859" y="1085907"/>
            <a:ext cx="11149238" cy="739048"/>
          </a:xfrm>
          <a:prstGeom prst="rect">
            <a:avLst/>
          </a:prstGeom>
          <a:noFill/>
        </p:spPr>
        <p:txBody>
          <a:bodyPr wrap="square">
            <a:spAutoFit/>
          </a:bodyPr>
          <a:lstStyle/>
          <a:p>
            <a:r>
              <a:rPr lang="en-US" altLang="ja-JP" sz="1401" dirty="0">
                <a:solidFill>
                  <a:srgbClr val="FFFF00"/>
                </a:solidFill>
                <a:latin typeface="UD デジタル 教科書体 NK-B" panose="02020700000000000000" pitchFamily="18" charset="-128"/>
                <a:ea typeface="UD デジタル 教科書体 NK-B" panose="02020700000000000000" pitchFamily="18" charset="-128"/>
              </a:rPr>
              <a:t>CAD</a:t>
            </a:r>
            <a:r>
              <a:rPr lang="ja-JP" altLang="en-US" sz="1401" dirty="0">
                <a:solidFill>
                  <a:srgbClr val="FFFF00"/>
                </a:solidFill>
                <a:latin typeface="UD デジタル 教科書体 NK-B" panose="02020700000000000000" pitchFamily="18" charset="-128"/>
                <a:ea typeface="UD デジタル 教科書体 NK-B" panose="02020700000000000000" pitchFamily="18" charset="-128"/>
              </a:rPr>
              <a:t>出力データを利用する</a:t>
            </a:r>
            <a:endParaRPr lang="en-US" altLang="ja-JP" sz="1401" dirty="0">
              <a:solidFill>
                <a:srgbClr val="FFFF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3D</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モデルから</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2D</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データを出力して仕上げます。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2D</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データに正接エッジが含まれる場合は、外形線ではないので全て排除します。</a:t>
            </a:r>
            <a:endParaRPr lang="en-US" altLang="ja-JP" sz="1400" dirty="0">
              <a:solidFill>
                <a:srgbClr val="FF3399"/>
              </a:solidFill>
              <a:latin typeface="UD デジタル 教科書体 NK-R" panose="02020400000000000000" pitchFamily="18" charset="-128"/>
              <a:ea typeface="UD デジタル 教科書体 NK-R" panose="02020400000000000000" pitchFamily="18" charset="-128"/>
            </a:endParaRPr>
          </a:p>
        </p:txBody>
      </p:sp>
      <p:pic>
        <p:nvPicPr>
          <p:cNvPr id="3" name="DPS_101_drafting">
            <a:hlinkClick r:id="" action="ppaction://media"/>
            <a:extLst>
              <a:ext uri="{FF2B5EF4-FFF2-40B4-BE49-F238E27FC236}">
                <a16:creationId xmlns:a16="http://schemas.microsoft.com/office/drawing/2014/main" id="{0417B957-6B04-5410-A1A1-504A36682BF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92100" y="2022732"/>
            <a:ext cx="5120000" cy="2880000"/>
          </a:xfrm>
          <a:prstGeom prst="rect">
            <a:avLst/>
          </a:prstGeom>
        </p:spPr>
      </p:pic>
      <p:pic>
        <p:nvPicPr>
          <p:cNvPr id="5" name="図 4">
            <a:extLst>
              <a:ext uri="{FF2B5EF4-FFF2-40B4-BE49-F238E27FC236}">
                <a16:creationId xmlns:a16="http://schemas.microsoft.com/office/drawing/2014/main" id="{C14818AF-4258-BF5C-D59C-775EA13018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32478" y="2022732"/>
            <a:ext cx="5759259" cy="2376000"/>
          </a:xfrm>
          <a:prstGeom prst="rect">
            <a:avLst/>
          </a:prstGeom>
        </p:spPr>
      </p:pic>
      <p:sp>
        <p:nvSpPr>
          <p:cNvPr id="13" name="楕円 12">
            <a:extLst>
              <a:ext uri="{FF2B5EF4-FFF2-40B4-BE49-F238E27FC236}">
                <a16:creationId xmlns:a16="http://schemas.microsoft.com/office/drawing/2014/main" id="{70485D18-25CF-6833-6F99-14DF1E29D103}"/>
              </a:ext>
            </a:extLst>
          </p:cNvPr>
          <p:cNvSpPr/>
          <p:nvPr/>
        </p:nvSpPr>
        <p:spPr>
          <a:xfrm>
            <a:off x="6750050" y="3206825"/>
            <a:ext cx="1231900" cy="615255"/>
          </a:xfrm>
          <a:prstGeom prst="ellipse">
            <a:avLst/>
          </a:prstGeom>
          <a:noFill/>
          <a:ln w="28575">
            <a:solidFill>
              <a:srgbClr val="FF33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矢印: 右 13">
            <a:extLst>
              <a:ext uri="{FF2B5EF4-FFF2-40B4-BE49-F238E27FC236}">
                <a16:creationId xmlns:a16="http://schemas.microsoft.com/office/drawing/2014/main" id="{AC70FEAD-AA4D-8C1C-2C92-393330AEBB5F}"/>
              </a:ext>
            </a:extLst>
          </p:cNvPr>
          <p:cNvSpPr/>
          <p:nvPr/>
        </p:nvSpPr>
        <p:spPr>
          <a:xfrm>
            <a:off x="8467446" y="3406849"/>
            <a:ext cx="481276" cy="51424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n>
                <a:solidFill>
                  <a:schemeClr val="bg1"/>
                </a:solidFill>
              </a:ln>
              <a:solidFill>
                <a:srgbClr val="FFFF00"/>
              </a:solidFill>
            </a:endParaRPr>
          </a:p>
        </p:txBody>
      </p:sp>
      <p:sp>
        <p:nvSpPr>
          <p:cNvPr id="15" name="テキスト ボックス 14">
            <a:extLst>
              <a:ext uri="{FF2B5EF4-FFF2-40B4-BE49-F238E27FC236}">
                <a16:creationId xmlns:a16="http://schemas.microsoft.com/office/drawing/2014/main" id="{D3D2A550-D825-DC3E-4005-A6D3C6C7BB42}"/>
              </a:ext>
            </a:extLst>
          </p:cNvPr>
          <p:cNvSpPr txBox="1"/>
          <p:nvPr/>
        </p:nvSpPr>
        <p:spPr>
          <a:xfrm>
            <a:off x="7192882" y="4502622"/>
            <a:ext cx="2838450" cy="400110"/>
          </a:xfrm>
          <a:prstGeom prst="rect">
            <a:avLst/>
          </a:prstGeom>
          <a:noFill/>
        </p:spPr>
        <p:txBody>
          <a:bodyPr wrap="square" rtlCol="0">
            <a:spAutoFit/>
          </a:bodyPr>
          <a:lstStyle/>
          <a:p>
            <a:r>
              <a:rPr kumimoji="1" lang="ja-JP" altLang="en-US" sz="2000" b="1" dirty="0">
                <a:solidFill>
                  <a:srgbClr val="FFFF00"/>
                </a:solidFill>
                <a:latin typeface="UD デジタル 教科書体 NK-R" panose="02020400000000000000" pitchFamily="18" charset="-128"/>
                <a:ea typeface="UD デジタル 教科書体 NK-R" panose="02020400000000000000" pitchFamily="18" charset="-128"/>
              </a:rPr>
              <a:t>正接エッジは表記しない</a:t>
            </a:r>
            <a:endParaRPr kumimoji="1" lang="ja-JP" altLang="en-US" b="1" dirty="0">
              <a:solidFill>
                <a:srgbClr val="FFFF00"/>
              </a:solidFill>
            </a:endParaRPr>
          </a:p>
        </p:txBody>
      </p:sp>
      <p:sp>
        <p:nvSpPr>
          <p:cNvPr id="18" name="楕円 17">
            <a:extLst>
              <a:ext uri="{FF2B5EF4-FFF2-40B4-BE49-F238E27FC236}">
                <a16:creationId xmlns:a16="http://schemas.microsoft.com/office/drawing/2014/main" id="{F0295F92-BF3A-9935-2467-16D6404D1367}"/>
              </a:ext>
            </a:extLst>
          </p:cNvPr>
          <p:cNvSpPr/>
          <p:nvPr/>
        </p:nvSpPr>
        <p:spPr>
          <a:xfrm>
            <a:off x="9415382" y="3206825"/>
            <a:ext cx="1231900" cy="615255"/>
          </a:xfrm>
          <a:prstGeom prst="ellipse">
            <a:avLst/>
          </a:prstGeom>
          <a:noFill/>
          <a:ln w="28575">
            <a:solidFill>
              <a:srgbClr val="FF33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DF7CDF23-F455-76AB-FE83-2E4EC8C5AA9D}"/>
              </a:ext>
            </a:extLst>
          </p:cNvPr>
          <p:cNvSpPr txBox="1"/>
          <p:nvPr/>
        </p:nvSpPr>
        <p:spPr>
          <a:xfrm>
            <a:off x="5560146" y="4877864"/>
            <a:ext cx="6103922" cy="307777"/>
          </a:xfrm>
          <a:prstGeom prst="rect">
            <a:avLst/>
          </a:prstGeom>
          <a:noFill/>
        </p:spPr>
        <p:txBody>
          <a:bodyPr wrap="square" rtlCol="0">
            <a:spAutoFit/>
          </a:bodyPr>
          <a:lstStyle/>
          <a:p>
            <a:r>
              <a:rPr kumimoji="1" lang="ja-JP" altLang="en-US" sz="1400" b="1" dirty="0">
                <a:solidFill>
                  <a:srgbClr val="92D050"/>
                </a:solidFill>
                <a:latin typeface="UD デジタル 教科書体 NK-R" panose="02020400000000000000" pitchFamily="18" charset="-128"/>
                <a:ea typeface="UD デジタル 教科書体 NK-R" panose="02020400000000000000" pitchFamily="18" charset="-128"/>
              </a:rPr>
              <a:t>正接エッジ</a:t>
            </a:r>
            <a:r>
              <a:rPr lang="ja-JP" altLang="en-US" sz="1400" b="1" dirty="0">
                <a:solidFill>
                  <a:srgbClr val="92D050"/>
                </a:solidFill>
                <a:latin typeface="UD デジタル 教科書体 NK-R" panose="02020400000000000000" pitchFamily="18" charset="-128"/>
                <a:ea typeface="UD デジタル 教科書体 NK-R" panose="02020400000000000000" pitchFamily="18" charset="-128"/>
              </a:rPr>
              <a:t>：</a:t>
            </a:r>
            <a:r>
              <a:rPr lang="en-US" altLang="ja-JP" sz="1400" b="1" dirty="0">
                <a:solidFill>
                  <a:srgbClr val="92D050"/>
                </a:solidFill>
                <a:latin typeface="UD デジタル 教科書体 NK-R" panose="02020400000000000000" pitchFamily="18" charset="-128"/>
                <a:ea typeface="UD デジタル 教科書体 NK-R" panose="02020400000000000000" pitchFamily="18" charset="-128"/>
              </a:rPr>
              <a:t>CAD</a:t>
            </a:r>
            <a:r>
              <a:rPr lang="ja-JP" altLang="en-US" sz="1400" b="1" dirty="0">
                <a:solidFill>
                  <a:srgbClr val="92D050"/>
                </a:solidFill>
                <a:latin typeface="UD デジタル 教科書体 NK-R" panose="02020400000000000000" pitchFamily="18" charset="-128"/>
                <a:ea typeface="UD デジタル 教科書体 NK-R" panose="02020400000000000000" pitchFamily="18" charset="-128"/>
              </a:rPr>
              <a:t>システム上で再現される、平面と曲面の境目に記される仮想線</a:t>
            </a:r>
            <a:endParaRPr kumimoji="1" lang="ja-JP" altLang="en-US" sz="1200" b="1" dirty="0">
              <a:solidFill>
                <a:srgbClr val="92D050"/>
              </a:solidFill>
            </a:endParaRPr>
          </a:p>
        </p:txBody>
      </p:sp>
    </p:spTree>
    <p:extLst>
      <p:ext uri="{BB962C8B-B14F-4D97-AF65-F5344CB8AC3E}">
        <p14:creationId xmlns:p14="http://schemas.microsoft.com/office/powerpoint/2010/main" val="1294023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5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6B2553D3-2E45-D339-68B1-43C462EF31B9}"/>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857D513E-98D4-F6AB-94DB-758807AA0673}"/>
              </a:ext>
            </a:extLst>
          </p:cNvPr>
          <p:cNvSpPr txBox="1"/>
          <p:nvPr/>
        </p:nvSpPr>
        <p:spPr>
          <a:xfrm>
            <a:off x="157859" y="108000"/>
            <a:ext cx="2516515" cy="553998"/>
          </a:xfrm>
          <a:prstGeom prst="rect">
            <a:avLst/>
          </a:prstGeom>
          <a:noFill/>
        </p:spPr>
        <p:txBody>
          <a:bodyPr wrap="square">
            <a:spAutoFit/>
          </a:bodyPr>
          <a:lstStyle/>
          <a:p>
            <a:pPr algn="ctr">
              <a:lnSpc>
                <a:spcPts val="1801"/>
              </a:lnSpc>
            </a:pPr>
            <a:r>
              <a:rPr lang="en-US" altLang="ja-JP" sz="1801" b="1" kern="100" dirty="0">
                <a:solidFill>
                  <a:schemeClr val="accent2"/>
                </a:solidFill>
                <a:latin typeface="Ink Free" panose="03080402000500000000" pitchFamily="66" charset="0"/>
                <a:ea typeface="ＭＳ 明朝" panose="02020609040205080304" pitchFamily="17" charset="-128"/>
                <a:cs typeface="Dreaming Outloud Script Pro" panose="020F0502020204030204" pitchFamily="66" charset="0"/>
              </a:rPr>
              <a:t>Six-View Projection</a:t>
            </a:r>
          </a:p>
          <a:p>
            <a:pPr algn="ctr">
              <a:lnSpc>
                <a:spcPts val="1801"/>
              </a:lnSpc>
            </a:pPr>
            <a:r>
              <a:rPr lang="ja-JP" altLang="en-US" sz="1801" b="1" kern="100" dirty="0">
                <a:solidFill>
                  <a:schemeClr val="accent2"/>
                </a:solidFill>
                <a:latin typeface="HG正楷書体-PRO" panose="03000600000000000000" pitchFamily="66" charset="-128"/>
                <a:ea typeface="HG正楷書体-PRO" panose="03000600000000000000" pitchFamily="66" charset="-128"/>
                <a:cs typeface="Dreaming Outloud Script Pro" panose="020F0502020204030204" pitchFamily="66" charset="0"/>
              </a:rPr>
              <a:t>六面図</a:t>
            </a:r>
            <a:endParaRPr lang="en-US" altLang="ja-JP" sz="1801" b="1" kern="100" dirty="0">
              <a:solidFill>
                <a:schemeClr val="accent2"/>
              </a:solidFill>
              <a:latin typeface="HG正楷書体-PRO" panose="03000600000000000000" pitchFamily="66" charset="-128"/>
              <a:ea typeface="HG正楷書体-PRO" panose="03000600000000000000" pitchFamily="66" charset="-128"/>
              <a:cs typeface="Dreaming Outloud Script Pro" panose="020F0502020204030204" pitchFamily="66" charset="0"/>
            </a:endParaRPr>
          </a:p>
        </p:txBody>
      </p:sp>
      <p:sp>
        <p:nvSpPr>
          <p:cNvPr id="9" name="テキスト ボックス 8">
            <a:extLst>
              <a:ext uri="{FF2B5EF4-FFF2-40B4-BE49-F238E27FC236}">
                <a16:creationId xmlns:a16="http://schemas.microsoft.com/office/drawing/2014/main" id="{A1EE8204-0AA1-534D-2D3B-BDACC679A550}"/>
              </a:ext>
            </a:extLst>
          </p:cNvPr>
          <p:cNvSpPr txBox="1"/>
          <p:nvPr/>
        </p:nvSpPr>
        <p:spPr>
          <a:xfrm>
            <a:off x="157859" y="720000"/>
            <a:ext cx="11149238" cy="307905"/>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a:t>
            </a:r>
            <a:r>
              <a:rPr lang="en-US" altLang="ja-JP" sz="1401" dirty="0">
                <a:solidFill>
                  <a:srgbClr val="FFC000"/>
                </a:solidFill>
                <a:latin typeface="UD デジタル 教科書体 NK-B" panose="02020700000000000000" pitchFamily="18" charset="-128"/>
                <a:ea typeface="UD デジタル 教科書体 NK-B" panose="02020700000000000000" pitchFamily="18" charset="-128"/>
              </a:rPr>
              <a:t>6</a:t>
            </a:r>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面図の作図～</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EA9A2A2E-C522-9AF8-0C92-EBA812E75A54}"/>
              </a:ext>
            </a:extLst>
          </p:cNvPr>
          <p:cNvSpPr txBox="1"/>
          <p:nvPr/>
        </p:nvSpPr>
        <p:spPr>
          <a:xfrm>
            <a:off x="157859" y="1085907"/>
            <a:ext cx="11149238" cy="523477"/>
          </a:xfrm>
          <a:prstGeom prst="rect">
            <a:avLst/>
          </a:prstGeom>
          <a:noFill/>
        </p:spPr>
        <p:txBody>
          <a:bodyPr wrap="square">
            <a:spAutoFit/>
          </a:bodyPr>
          <a:lstStyle/>
          <a:p>
            <a:r>
              <a:rPr lang="ja-JP" altLang="en-US" sz="1401" dirty="0">
                <a:solidFill>
                  <a:srgbClr val="FFFF00"/>
                </a:solidFill>
                <a:latin typeface="UD デジタル 教科書体 NK-B" panose="02020700000000000000" pitchFamily="18" charset="-128"/>
                <a:ea typeface="UD デジタル 教科書体 NK-B" panose="02020700000000000000" pitchFamily="18" charset="-128"/>
              </a:rPr>
              <a:t>写真や画像を利用する</a:t>
            </a:r>
            <a:endParaRPr lang="en-US" altLang="ja-JP" sz="1401" dirty="0">
              <a:solidFill>
                <a:srgbClr val="FFFF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・対象となる物品とその他の区別が明確ではない場合、背景を排除します。</a:t>
            </a:r>
            <a:endParaRPr lang="en-US" altLang="ja-JP" sz="1400" dirty="0">
              <a:solidFill>
                <a:srgbClr val="FF3399"/>
              </a:solidFill>
              <a:latin typeface="UD デジタル 教科書体 NK-R" panose="02020400000000000000" pitchFamily="18" charset="-128"/>
              <a:ea typeface="UD デジタル 教科書体 NK-R" panose="02020400000000000000" pitchFamily="18" charset="-128"/>
            </a:endParaRPr>
          </a:p>
        </p:txBody>
      </p:sp>
      <p:pic>
        <p:nvPicPr>
          <p:cNvPr id="10" name="DPS_101_photo">
            <a:hlinkClick r:id="" action="ppaction://media"/>
            <a:extLst>
              <a:ext uri="{FF2B5EF4-FFF2-40B4-BE49-F238E27FC236}">
                <a16:creationId xmlns:a16="http://schemas.microsoft.com/office/drawing/2014/main" id="{9242C382-3C46-AB6F-E1BD-DDACC11E27D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34950" y="1753111"/>
            <a:ext cx="6400000" cy="3600000"/>
          </a:xfrm>
          <a:prstGeom prst="rect">
            <a:avLst/>
          </a:prstGeom>
        </p:spPr>
      </p:pic>
    </p:spTree>
    <p:extLst>
      <p:ext uri="{BB962C8B-B14F-4D97-AF65-F5344CB8AC3E}">
        <p14:creationId xmlns:p14="http://schemas.microsoft.com/office/powerpoint/2010/main" val="1201615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517"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6B2553D3-2E45-D339-68B1-43C462EF31B9}"/>
            </a:ext>
          </a:extLst>
        </p:cNvPr>
        <p:cNvGrpSpPr/>
        <p:nvPr/>
      </p:nvGrpSpPr>
      <p:grpSpPr>
        <a:xfrm>
          <a:off x="0" y="0"/>
          <a:ext cx="0" cy="0"/>
          <a:chOff x="0" y="0"/>
          <a:chExt cx="0" cy="0"/>
        </a:xfrm>
      </p:grpSpPr>
      <p:pic>
        <p:nvPicPr>
          <p:cNvPr id="19" name="図 18" descr="ダイアグラム, 設計図, 概略図&#10;&#10;自動的に生成された説明">
            <a:extLst>
              <a:ext uri="{FF2B5EF4-FFF2-40B4-BE49-F238E27FC236}">
                <a16:creationId xmlns:a16="http://schemas.microsoft.com/office/drawing/2014/main" id="{79AE6065-CE59-6F3F-C247-E51B3328F9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445" y="1948194"/>
            <a:ext cx="4440574" cy="2880000"/>
          </a:xfrm>
          <a:prstGeom prst="rect">
            <a:avLst/>
          </a:prstGeom>
        </p:spPr>
      </p:pic>
      <p:sp>
        <p:nvSpPr>
          <p:cNvPr id="8" name="テキスト ボックス 7">
            <a:extLst>
              <a:ext uri="{FF2B5EF4-FFF2-40B4-BE49-F238E27FC236}">
                <a16:creationId xmlns:a16="http://schemas.microsoft.com/office/drawing/2014/main" id="{857D513E-98D4-F6AB-94DB-758807AA0673}"/>
              </a:ext>
            </a:extLst>
          </p:cNvPr>
          <p:cNvSpPr txBox="1"/>
          <p:nvPr/>
        </p:nvSpPr>
        <p:spPr>
          <a:xfrm>
            <a:off x="157859" y="108000"/>
            <a:ext cx="2516515" cy="553998"/>
          </a:xfrm>
          <a:prstGeom prst="rect">
            <a:avLst/>
          </a:prstGeom>
          <a:noFill/>
        </p:spPr>
        <p:txBody>
          <a:bodyPr wrap="square">
            <a:spAutoFit/>
          </a:bodyPr>
          <a:lstStyle/>
          <a:p>
            <a:pPr algn="ctr">
              <a:lnSpc>
                <a:spcPts val="1801"/>
              </a:lnSpc>
            </a:pPr>
            <a:r>
              <a:rPr lang="en-US" altLang="ja-JP" sz="1801" b="1" kern="100" dirty="0">
                <a:solidFill>
                  <a:schemeClr val="accent2"/>
                </a:solidFill>
                <a:latin typeface="Ink Free" panose="03080402000500000000" pitchFamily="66" charset="0"/>
                <a:ea typeface="ＭＳ 明朝" panose="02020609040205080304" pitchFamily="17" charset="-128"/>
                <a:cs typeface="Dreaming Outloud Script Pro" panose="020F0502020204030204" pitchFamily="66" charset="0"/>
              </a:rPr>
              <a:t>Six-View Projection</a:t>
            </a:r>
          </a:p>
          <a:p>
            <a:pPr algn="ctr">
              <a:lnSpc>
                <a:spcPts val="1801"/>
              </a:lnSpc>
            </a:pPr>
            <a:r>
              <a:rPr lang="ja-JP" altLang="en-US" sz="1801" b="1" kern="100" dirty="0">
                <a:solidFill>
                  <a:schemeClr val="accent2"/>
                </a:solidFill>
                <a:latin typeface="HG正楷書体-PRO" panose="03000600000000000000" pitchFamily="66" charset="-128"/>
                <a:ea typeface="HG正楷書体-PRO" panose="03000600000000000000" pitchFamily="66" charset="-128"/>
                <a:cs typeface="Dreaming Outloud Script Pro" panose="020F0502020204030204" pitchFamily="66" charset="0"/>
              </a:rPr>
              <a:t>六面図</a:t>
            </a:r>
            <a:endParaRPr lang="en-US" altLang="ja-JP" sz="1801" b="1" kern="100" dirty="0">
              <a:solidFill>
                <a:schemeClr val="accent2"/>
              </a:solidFill>
              <a:latin typeface="HG正楷書体-PRO" panose="03000600000000000000" pitchFamily="66" charset="-128"/>
              <a:ea typeface="HG正楷書体-PRO" panose="03000600000000000000" pitchFamily="66" charset="-128"/>
              <a:cs typeface="Dreaming Outloud Script Pro" panose="020F0502020204030204" pitchFamily="66" charset="0"/>
            </a:endParaRPr>
          </a:p>
        </p:txBody>
      </p:sp>
      <p:sp>
        <p:nvSpPr>
          <p:cNvPr id="9" name="テキスト ボックス 8">
            <a:extLst>
              <a:ext uri="{FF2B5EF4-FFF2-40B4-BE49-F238E27FC236}">
                <a16:creationId xmlns:a16="http://schemas.microsoft.com/office/drawing/2014/main" id="{A1EE8204-0AA1-534D-2D3B-BDACC679A550}"/>
              </a:ext>
            </a:extLst>
          </p:cNvPr>
          <p:cNvSpPr txBox="1"/>
          <p:nvPr/>
        </p:nvSpPr>
        <p:spPr>
          <a:xfrm>
            <a:off x="157859" y="720000"/>
            <a:ext cx="11149238" cy="954620"/>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閑話： ～正投影図法～</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・正投影図の作図作法には、</a:t>
            </a:r>
            <a:r>
              <a:rPr lang="ja-JP" altLang="en-US" sz="1401" dirty="0">
                <a:solidFill>
                  <a:srgbClr val="FFFF00"/>
                </a:solidFill>
                <a:latin typeface="UD デジタル 教科書体 NK-R" panose="02020400000000000000" pitchFamily="18" charset="-128"/>
                <a:ea typeface="UD デジタル 教科書体 NK-R" panose="02020400000000000000" pitchFamily="18" charset="-128"/>
              </a:rPr>
              <a:t>第一角法</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と</a:t>
            </a:r>
            <a:r>
              <a:rPr lang="ja-JP" altLang="en-US" sz="1401" dirty="0">
                <a:solidFill>
                  <a:srgbClr val="FFFF00"/>
                </a:solidFill>
                <a:latin typeface="UD デジタル 教科書体 NK-R" panose="02020400000000000000" pitchFamily="18" charset="-128"/>
                <a:ea typeface="UD デジタル 教科書体 NK-R" panose="02020400000000000000" pitchFamily="18" charset="-128"/>
              </a:rPr>
              <a:t>第三角法</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があります。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・図中に示す内容は、どちらも同じです。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・「製図的図面」において、各図の配置が異なります。　</a:t>
            </a:r>
            <a:r>
              <a:rPr lang="ja-JP" altLang="en-US" sz="1400" dirty="0">
                <a:solidFill>
                  <a:srgbClr val="FF3399"/>
                </a:solidFill>
                <a:latin typeface="UD デジタル 教科書体 NK-R" panose="02020400000000000000" pitchFamily="18" charset="-128"/>
                <a:ea typeface="UD デジタル 教科書体 NK-R" panose="02020400000000000000" pitchFamily="18" charset="-128"/>
              </a:rPr>
              <a:t>注</a:t>
            </a:r>
            <a:r>
              <a:rPr lang="en-US" altLang="ja-JP" sz="1400" dirty="0">
                <a:solidFill>
                  <a:srgbClr val="FF3399"/>
                </a:solidFill>
                <a:latin typeface="UD デジタル 教科書体 NK-R" panose="02020400000000000000" pitchFamily="18" charset="-128"/>
                <a:ea typeface="UD デジタル 教科書体 NK-R" panose="02020400000000000000" pitchFamily="18" charset="-128"/>
              </a:rPr>
              <a:t>)</a:t>
            </a:r>
            <a:r>
              <a:rPr lang="ja-JP" altLang="en-US" sz="1400" dirty="0">
                <a:solidFill>
                  <a:srgbClr val="FF3399"/>
                </a:solidFill>
                <a:latin typeface="UD デジタル 教科書体 NK-R" panose="02020400000000000000" pitchFamily="18" charset="-128"/>
                <a:ea typeface="UD デジタル 教科書体 NK-R" panose="02020400000000000000" pitchFamily="18" charset="-128"/>
              </a:rPr>
              <a:t>説明は要約しています。</a:t>
            </a:r>
            <a:endParaRPr lang="en-US" altLang="ja-JP" sz="1400" dirty="0">
              <a:solidFill>
                <a:srgbClr val="FF3399"/>
              </a:solidFill>
              <a:latin typeface="UD デジタル 教科書体 NK-R" panose="02020400000000000000" pitchFamily="18" charset="-128"/>
              <a:ea typeface="UD デジタル 教科書体 NK-R" panose="02020400000000000000" pitchFamily="18" charset="-128"/>
            </a:endParaRPr>
          </a:p>
        </p:txBody>
      </p:sp>
      <p:sp>
        <p:nvSpPr>
          <p:cNvPr id="7" name="テキスト ボックス 6">
            <a:extLst>
              <a:ext uri="{FF2B5EF4-FFF2-40B4-BE49-F238E27FC236}">
                <a16:creationId xmlns:a16="http://schemas.microsoft.com/office/drawing/2014/main" id="{D9222864-86B9-07F9-347A-617136970342}"/>
              </a:ext>
            </a:extLst>
          </p:cNvPr>
          <p:cNvSpPr txBox="1"/>
          <p:nvPr/>
        </p:nvSpPr>
        <p:spPr>
          <a:xfrm>
            <a:off x="532327" y="4886196"/>
            <a:ext cx="1453227" cy="369332"/>
          </a:xfrm>
          <a:prstGeom prst="rect">
            <a:avLst/>
          </a:prstGeom>
          <a:noFill/>
        </p:spPr>
        <p:txBody>
          <a:bodyPr wrap="square">
            <a:spAutoFit/>
          </a:bodyPr>
          <a:lstStyle/>
          <a:p>
            <a:r>
              <a:rPr lang="ja-JP" altLang="en-US" b="1" dirty="0">
                <a:solidFill>
                  <a:srgbClr val="FFC000"/>
                </a:solidFill>
                <a:latin typeface="HG創英角ﾎﾟｯﾌﾟ体" panose="040B0A09000000000000" pitchFamily="49" charset="-128"/>
                <a:ea typeface="HG創英角ﾎﾟｯﾌﾟ体" panose="040B0A09000000000000" pitchFamily="49" charset="-128"/>
              </a:rPr>
              <a:t>↑第三角法</a:t>
            </a:r>
            <a:endParaRPr lang="en-US" altLang="ja-JP" b="1" dirty="0">
              <a:solidFill>
                <a:srgbClr val="FFC000"/>
              </a:solidFill>
              <a:latin typeface="HG創英角ﾎﾟｯﾌﾟ体" panose="040B0A09000000000000" pitchFamily="49" charset="-128"/>
              <a:ea typeface="HG創英角ﾎﾟｯﾌﾟ体" panose="040B0A09000000000000" pitchFamily="49" charset="-128"/>
            </a:endParaRPr>
          </a:p>
        </p:txBody>
      </p:sp>
      <p:sp>
        <p:nvSpPr>
          <p:cNvPr id="11" name="テキスト ボックス 10">
            <a:extLst>
              <a:ext uri="{FF2B5EF4-FFF2-40B4-BE49-F238E27FC236}">
                <a16:creationId xmlns:a16="http://schemas.microsoft.com/office/drawing/2014/main" id="{40F7B667-8461-F582-60E5-FA02D0F7FDF7}"/>
              </a:ext>
            </a:extLst>
          </p:cNvPr>
          <p:cNvSpPr txBox="1"/>
          <p:nvPr/>
        </p:nvSpPr>
        <p:spPr>
          <a:xfrm>
            <a:off x="5113036" y="4886196"/>
            <a:ext cx="1453227" cy="369332"/>
          </a:xfrm>
          <a:prstGeom prst="rect">
            <a:avLst/>
          </a:prstGeom>
          <a:noFill/>
        </p:spPr>
        <p:txBody>
          <a:bodyPr wrap="square">
            <a:spAutoFit/>
          </a:bodyPr>
          <a:lstStyle/>
          <a:p>
            <a:r>
              <a:rPr lang="ja-JP" altLang="en-US" b="1" dirty="0">
                <a:solidFill>
                  <a:srgbClr val="FFC000"/>
                </a:solidFill>
                <a:latin typeface="HG創英角ﾎﾟｯﾌﾟ体" panose="040B0A09000000000000" pitchFamily="49" charset="-128"/>
                <a:ea typeface="HG創英角ﾎﾟｯﾌﾟ体" panose="040B0A09000000000000" pitchFamily="49" charset="-128"/>
              </a:rPr>
              <a:t>↑第一角法</a:t>
            </a:r>
            <a:endParaRPr lang="en-US" altLang="ja-JP" b="1" dirty="0">
              <a:solidFill>
                <a:srgbClr val="FFC000"/>
              </a:solidFill>
              <a:latin typeface="HG創英角ﾎﾟｯﾌﾟ体" panose="040B0A09000000000000" pitchFamily="49" charset="-128"/>
              <a:ea typeface="HG創英角ﾎﾟｯﾌﾟ体" panose="040B0A09000000000000" pitchFamily="49" charset="-128"/>
            </a:endParaRPr>
          </a:p>
        </p:txBody>
      </p:sp>
      <p:sp>
        <p:nvSpPr>
          <p:cNvPr id="12" name="テキスト ボックス 11">
            <a:extLst>
              <a:ext uri="{FF2B5EF4-FFF2-40B4-BE49-F238E27FC236}">
                <a16:creationId xmlns:a16="http://schemas.microsoft.com/office/drawing/2014/main" id="{73A1BC87-7EBE-BA0A-C05C-2C82049AC830}"/>
              </a:ext>
            </a:extLst>
          </p:cNvPr>
          <p:cNvSpPr txBox="1"/>
          <p:nvPr/>
        </p:nvSpPr>
        <p:spPr>
          <a:xfrm>
            <a:off x="3000088" y="2836477"/>
            <a:ext cx="1087046" cy="307777"/>
          </a:xfrm>
          <a:prstGeom prst="rect">
            <a:avLst/>
          </a:prstGeom>
          <a:noFill/>
        </p:spPr>
        <p:txBody>
          <a:bodyPr wrap="square">
            <a:spAutoFit/>
          </a:bodyPr>
          <a:lstStyle/>
          <a:p>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r>
              <a:rPr lang="ja-JP" altLang="en-US" sz="1400" b="1" dirty="0">
                <a:solidFill>
                  <a:srgbClr val="00B050"/>
                </a:solidFill>
                <a:latin typeface="UD デジタル 教科書体 NP-B" panose="02020700000000000000" pitchFamily="18" charset="-128"/>
                <a:ea typeface="UD デジタル 教科書体 NP-B" panose="02020700000000000000" pitchFamily="18" charset="-128"/>
              </a:rPr>
              <a:t>正面図</a:t>
            </a:r>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p>
        </p:txBody>
      </p:sp>
      <p:sp>
        <p:nvSpPr>
          <p:cNvPr id="13" name="テキスト ボックス 12">
            <a:extLst>
              <a:ext uri="{FF2B5EF4-FFF2-40B4-BE49-F238E27FC236}">
                <a16:creationId xmlns:a16="http://schemas.microsoft.com/office/drawing/2014/main" id="{2C36B4DE-9B14-16AC-64DA-88D94F773AB5}"/>
              </a:ext>
            </a:extLst>
          </p:cNvPr>
          <p:cNvSpPr txBox="1"/>
          <p:nvPr/>
        </p:nvSpPr>
        <p:spPr>
          <a:xfrm>
            <a:off x="3000088" y="2123100"/>
            <a:ext cx="1087046" cy="307777"/>
          </a:xfrm>
          <a:prstGeom prst="rect">
            <a:avLst/>
          </a:prstGeom>
          <a:noFill/>
        </p:spPr>
        <p:txBody>
          <a:bodyPr wrap="square">
            <a:spAutoFit/>
          </a:bodyPr>
          <a:lstStyle/>
          <a:p>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r>
              <a:rPr lang="ja-JP" altLang="en-US" sz="1400" b="1" dirty="0">
                <a:solidFill>
                  <a:srgbClr val="00B050"/>
                </a:solidFill>
                <a:latin typeface="UD デジタル 教科書体 NP-B" panose="02020700000000000000" pitchFamily="18" charset="-128"/>
                <a:ea typeface="UD デジタル 教科書体 NP-B" panose="02020700000000000000" pitchFamily="18" charset="-128"/>
              </a:rPr>
              <a:t>平面図</a:t>
            </a:r>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p>
        </p:txBody>
      </p:sp>
      <p:sp>
        <p:nvSpPr>
          <p:cNvPr id="14" name="テキスト ボックス 13">
            <a:extLst>
              <a:ext uri="{FF2B5EF4-FFF2-40B4-BE49-F238E27FC236}">
                <a16:creationId xmlns:a16="http://schemas.microsoft.com/office/drawing/2014/main" id="{32442B76-833D-3193-AE98-140606E05F0E}"/>
              </a:ext>
            </a:extLst>
          </p:cNvPr>
          <p:cNvSpPr txBox="1"/>
          <p:nvPr/>
        </p:nvSpPr>
        <p:spPr>
          <a:xfrm>
            <a:off x="660119" y="2836477"/>
            <a:ext cx="1325435" cy="307777"/>
          </a:xfrm>
          <a:prstGeom prst="rect">
            <a:avLst/>
          </a:prstGeom>
          <a:noFill/>
        </p:spPr>
        <p:txBody>
          <a:bodyPr wrap="square">
            <a:spAutoFit/>
          </a:bodyPr>
          <a:lstStyle/>
          <a:p>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r>
              <a:rPr lang="ja-JP" altLang="en-US" sz="1400" b="1" dirty="0">
                <a:solidFill>
                  <a:srgbClr val="00B050"/>
                </a:solidFill>
                <a:latin typeface="UD デジタル 教科書体 NP-B" panose="02020700000000000000" pitchFamily="18" charset="-128"/>
                <a:ea typeface="UD デジタル 教科書体 NP-B" panose="02020700000000000000" pitchFamily="18" charset="-128"/>
              </a:rPr>
              <a:t>右側面図</a:t>
            </a:r>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p>
        </p:txBody>
      </p:sp>
      <p:pic>
        <p:nvPicPr>
          <p:cNvPr id="17" name="図 16" descr="ダイアグラム, 設計図&#10;&#10;自動的に生成された説明">
            <a:extLst>
              <a:ext uri="{FF2B5EF4-FFF2-40B4-BE49-F238E27FC236}">
                <a16:creationId xmlns:a16="http://schemas.microsoft.com/office/drawing/2014/main" id="{92C47861-7F62-E2A2-C19B-92BC34F57A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2733" y="1948194"/>
            <a:ext cx="4425065" cy="2880000"/>
          </a:xfrm>
          <a:prstGeom prst="rect">
            <a:avLst/>
          </a:prstGeom>
        </p:spPr>
      </p:pic>
      <p:sp>
        <p:nvSpPr>
          <p:cNvPr id="20" name="テキスト ボックス 19">
            <a:extLst>
              <a:ext uri="{FF2B5EF4-FFF2-40B4-BE49-F238E27FC236}">
                <a16:creationId xmlns:a16="http://schemas.microsoft.com/office/drawing/2014/main" id="{E52EF70F-6D41-18D6-3BE6-6CE4652D781A}"/>
              </a:ext>
            </a:extLst>
          </p:cNvPr>
          <p:cNvSpPr txBox="1"/>
          <p:nvPr/>
        </p:nvSpPr>
        <p:spPr>
          <a:xfrm>
            <a:off x="5447467" y="2184195"/>
            <a:ext cx="1087046" cy="307777"/>
          </a:xfrm>
          <a:prstGeom prst="rect">
            <a:avLst/>
          </a:prstGeom>
          <a:noFill/>
        </p:spPr>
        <p:txBody>
          <a:bodyPr wrap="square">
            <a:spAutoFit/>
          </a:bodyPr>
          <a:lstStyle/>
          <a:p>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r>
              <a:rPr lang="ja-JP" altLang="en-US" sz="1400" b="1" dirty="0">
                <a:solidFill>
                  <a:srgbClr val="00B050"/>
                </a:solidFill>
                <a:latin typeface="UD デジタル 教科書体 NP-B" panose="02020700000000000000" pitchFamily="18" charset="-128"/>
                <a:ea typeface="UD デジタル 教科書体 NP-B" panose="02020700000000000000" pitchFamily="18" charset="-128"/>
              </a:rPr>
              <a:t>正面図</a:t>
            </a:r>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p>
        </p:txBody>
      </p:sp>
      <p:sp>
        <p:nvSpPr>
          <p:cNvPr id="21" name="テキスト ボックス 20">
            <a:extLst>
              <a:ext uri="{FF2B5EF4-FFF2-40B4-BE49-F238E27FC236}">
                <a16:creationId xmlns:a16="http://schemas.microsoft.com/office/drawing/2014/main" id="{71969451-2E48-3112-2D55-2FB7829C5E9F}"/>
              </a:ext>
            </a:extLst>
          </p:cNvPr>
          <p:cNvSpPr txBox="1"/>
          <p:nvPr/>
        </p:nvSpPr>
        <p:spPr>
          <a:xfrm>
            <a:off x="5479217" y="3234305"/>
            <a:ext cx="1087046" cy="307777"/>
          </a:xfrm>
          <a:prstGeom prst="rect">
            <a:avLst/>
          </a:prstGeom>
          <a:noFill/>
        </p:spPr>
        <p:txBody>
          <a:bodyPr wrap="square">
            <a:spAutoFit/>
          </a:bodyPr>
          <a:lstStyle/>
          <a:p>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r>
              <a:rPr lang="ja-JP" altLang="en-US" sz="1400" b="1" dirty="0">
                <a:solidFill>
                  <a:srgbClr val="00B050"/>
                </a:solidFill>
                <a:latin typeface="UD デジタル 教科書体 NP-B" panose="02020700000000000000" pitchFamily="18" charset="-128"/>
                <a:ea typeface="UD デジタル 教科書体 NP-B" panose="02020700000000000000" pitchFamily="18" charset="-128"/>
              </a:rPr>
              <a:t>平面図</a:t>
            </a:r>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p>
        </p:txBody>
      </p:sp>
      <p:sp>
        <p:nvSpPr>
          <p:cNvPr id="22" name="テキスト ボックス 21">
            <a:extLst>
              <a:ext uri="{FF2B5EF4-FFF2-40B4-BE49-F238E27FC236}">
                <a16:creationId xmlns:a16="http://schemas.microsoft.com/office/drawing/2014/main" id="{C1D52B35-22CA-6E5E-4206-4DA5401C5EC4}"/>
              </a:ext>
            </a:extLst>
          </p:cNvPr>
          <p:cNvSpPr txBox="1"/>
          <p:nvPr/>
        </p:nvSpPr>
        <p:spPr>
          <a:xfrm>
            <a:off x="7379778" y="2184195"/>
            <a:ext cx="1325435" cy="307777"/>
          </a:xfrm>
          <a:prstGeom prst="rect">
            <a:avLst/>
          </a:prstGeom>
          <a:noFill/>
        </p:spPr>
        <p:txBody>
          <a:bodyPr wrap="square">
            <a:spAutoFit/>
          </a:bodyPr>
          <a:lstStyle/>
          <a:p>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r>
              <a:rPr lang="ja-JP" altLang="en-US" sz="1400" b="1" dirty="0">
                <a:solidFill>
                  <a:srgbClr val="00B050"/>
                </a:solidFill>
                <a:latin typeface="UD デジタル 教科書体 NP-B" panose="02020700000000000000" pitchFamily="18" charset="-128"/>
                <a:ea typeface="UD デジタル 教科書体 NP-B" panose="02020700000000000000" pitchFamily="18" charset="-128"/>
              </a:rPr>
              <a:t>右側面図</a:t>
            </a:r>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p>
        </p:txBody>
      </p:sp>
    </p:spTree>
    <p:extLst>
      <p:ext uri="{BB962C8B-B14F-4D97-AF65-F5344CB8AC3E}">
        <p14:creationId xmlns:p14="http://schemas.microsoft.com/office/powerpoint/2010/main" val="16690690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A9282815-E6F5-983D-67A5-E52F385FA08A}"/>
            </a:ext>
          </a:extLst>
        </p:cNvPr>
        <p:cNvGrpSpPr/>
        <p:nvPr/>
      </p:nvGrpSpPr>
      <p:grpSpPr>
        <a:xfrm>
          <a:off x="0" y="0"/>
          <a:ext cx="0" cy="0"/>
          <a:chOff x="0" y="0"/>
          <a:chExt cx="0" cy="0"/>
        </a:xfrm>
      </p:grpSpPr>
      <p:pic>
        <p:nvPicPr>
          <p:cNvPr id="4" name="図 3" descr="グラフ, 箱ひげ図&#10;&#10;自動的に生成された説明">
            <a:extLst>
              <a:ext uri="{FF2B5EF4-FFF2-40B4-BE49-F238E27FC236}">
                <a16:creationId xmlns:a16="http://schemas.microsoft.com/office/drawing/2014/main" id="{2A945EED-0D9E-374D-55D2-437C8171D3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8378" y="1818439"/>
            <a:ext cx="4539150" cy="3600000"/>
          </a:xfrm>
          <a:prstGeom prst="rect">
            <a:avLst/>
          </a:prstGeom>
        </p:spPr>
      </p:pic>
      <p:sp>
        <p:nvSpPr>
          <p:cNvPr id="8" name="テキスト ボックス 7">
            <a:extLst>
              <a:ext uri="{FF2B5EF4-FFF2-40B4-BE49-F238E27FC236}">
                <a16:creationId xmlns:a16="http://schemas.microsoft.com/office/drawing/2014/main" id="{6C77E8A6-C295-9390-D35F-1DF4370322E3}"/>
              </a:ext>
            </a:extLst>
          </p:cNvPr>
          <p:cNvSpPr txBox="1"/>
          <p:nvPr/>
        </p:nvSpPr>
        <p:spPr>
          <a:xfrm>
            <a:off x="157859" y="108000"/>
            <a:ext cx="2516515" cy="553998"/>
          </a:xfrm>
          <a:prstGeom prst="rect">
            <a:avLst/>
          </a:prstGeom>
          <a:noFill/>
        </p:spPr>
        <p:txBody>
          <a:bodyPr wrap="square">
            <a:spAutoFit/>
          </a:bodyPr>
          <a:lstStyle/>
          <a:p>
            <a:pPr algn="ctr">
              <a:lnSpc>
                <a:spcPts val="1801"/>
              </a:lnSpc>
            </a:pPr>
            <a:r>
              <a:rPr lang="en-US" altLang="ja-JP" sz="1801" b="1" kern="100" dirty="0">
                <a:solidFill>
                  <a:schemeClr val="accent2"/>
                </a:solidFill>
                <a:latin typeface="Ink Free" panose="03080402000500000000" pitchFamily="66" charset="0"/>
                <a:ea typeface="ＭＳ 明朝" panose="02020609040205080304" pitchFamily="17" charset="-128"/>
                <a:cs typeface="Dreaming Outloud Script Pro" panose="020F0502020204030204" pitchFamily="66" charset="0"/>
              </a:rPr>
              <a:t>Six-View Projection</a:t>
            </a:r>
          </a:p>
          <a:p>
            <a:pPr algn="ctr">
              <a:lnSpc>
                <a:spcPts val="1801"/>
              </a:lnSpc>
            </a:pPr>
            <a:r>
              <a:rPr lang="ja-JP" altLang="en-US" sz="1801" b="1" kern="100" dirty="0">
                <a:solidFill>
                  <a:schemeClr val="accent2"/>
                </a:solidFill>
                <a:latin typeface="HG正楷書体-PRO" panose="03000600000000000000" pitchFamily="66" charset="-128"/>
                <a:ea typeface="HG正楷書体-PRO" panose="03000600000000000000" pitchFamily="66" charset="-128"/>
                <a:cs typeface="Dreaming Outloud Script Pro" panose="020F0502020204030204" pitchFamily="66" charset="0"/>
              </a:rPr>
              <a:t>六面図</a:t>
            </a:r>
            <a:endParaRPr lang="en-US" altLang="ja-JP" sz="1801" b="1" kern="100" dirty="0">
              <a:solidFill>
                <a:schemeClr val="accent2"/>
              </a:solidFill>
              <a:latin typeface="HG正楷書体-PRO" panose="03000600000000000000" pitchFamily="66" charset="-128"/>
              <a:ea typeface="HG正楷書体-PRO" panose="03000600000000000000" pitchFamily="66" charset="-128"/>
              <a:cs typeface="Dreaming Outloud Script Pro" panose="020F0502020204030204" pitchFamily="66" charset="0"/>
            </a:endParaRPr>
          </a:p>
        </p:txBody>
      </p:sp>
      <p:sp>
        <p:nvSpPr>
          <p:cNvPr id="9" name="テキスト ボックス 8">
            <a:extLst>
              <a:ext uri="{FF2B5EF4-FFF2-40B4-BE49-F238E27FC236}">
                <a16:creationId xmlns:a16="http://schemas.microsoft.com/office/drawing/2014/main" id="{B2967382-FDB2-024E-5C84-ABFFBE6E7722}"/>
              </a:ext>
            </a:extLst>
          </p:cNvPr>
          <p:cNvSpPr txBox="1"/>
          <p:nvPr/>
        </p:nvSpPr>
        <p:spPr>
          <a:xfrm>
            <a:off x="6138901" y="5901600"/>
            <a:ext cx="4909441" cy="52347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慣れていても油断していると、図の向きとか、あっさり間違えます。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手に持って回しているのをイメージするとやり易いです。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18" name="テキスト ボックス 17">
            <a:extLst>
              <a:ext uri="{FF2B5EF4-FFF2-40B4-BE49-F238E27FC236}">
                <a16:creationId xmlns:a16="http://schemas.microsoft.com/office/drawing/2014/main" id="{A6076EFA-02DF-C16F-3FAF-AEC4473B121C}"/>
              </a:ext>
            </a:extLst>
          </p:cNvPr>
          <p:cNvSpPr txBox="1"/>
          <p:nvPr/>
        </p:nvSpPr>
        <p:spPr>
          <a:xfrm>
            <a:off x="2633717" y="3954711"/>
            <a:ext cx="1325435" cy="307777"/>
          </a:xfrm>
          <a:prstGeom prst="rect">
            <a:avLst/>
          </a:prstGeom>
          <a:noFill/>
        </p:spPr>
        <p:txBody>
          <a:bodyPr wrap="square">
            <a:spAutoFit/>
          </a:bodyPr>
          <a:lstStyle/>
          <a:p>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r>
              <a:rPr lang="ja-JP" altLang="en-US" sz="1400" b="1" dirty="0">
                <a:solidFill>
                  <a:srgbClr val="00B050"/>
                </a:solidFill>
                <a:latin typeface="UD デジタル 教科書体 NP-B" panose="02020700000000000000" pitchFamily="18" charset="-128"/>
                <a:ea typeface="UD デジタル 教科書体 NP-B" panose="02020700000000000000" pitchFamily="18" charset="-128"/>
              </a:rPr>
              <a:t>右側面図</a:t>
            </a:r>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p>
        </p:txBody>
      </p:sp>
      <p:sp>
        <p:nvSpPr>
          <p:cNvPr id="23" name="テキスト ボックス 22">
            <a:extLst>
              <a:ext uri="{FF2B5EF4-FFF2-40B4-BE49-F238E27FC236}">
                <a16:creationId xmlns:a16="http://schemas.microsoft.com/office/drawing/2014/main" id="{7B9A7A78-1875-1031-E3E4-DB8B763D4CD1}"/>
              </a:ext>
            </a:extLst>
          </p:cNvPr>
          <p:cNvSpPr txBox="1"/>
          <p:nvPr/>
        </p:nvSpPr>
        <p:spPr>
          <a:xfrm>
            <a:off x="583722" y="3954711"/>
            <a:ext cx="1325435" cy="307777"/>
          </a:xfrm>
          <a:prstGeom prst="rect">
            <a:avLst/>
          </a:prstGeom>
          <a:noFill/>
        </p:spPr>
        <p:txBody>
          <a:bodyPr wrap="square">
            <a:spAutoFit/>
          </a:bodyPr>
          <a:lstStyle/>
          <a:p>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r>
              <a:rPr lang="ja-JP" altLang="en-US" sz="1400" b="1" dirty="0">
                <a:solidFill>
                  <a:srgbClr val="00B050"/>
                </a:solidFill>
                <a:latin typeface="UD デジタル 教科書体 NP-B" panose="02020700000000000000" pitchFamily="18" charset="-128"/>
                <a:ea typeface="UD デジタル 教科書体 NP-B" panose="02020700000000000000" pitchFamily="18" charset="-128"/>
              </a:rPr>
              <a:t>左側面図</a:t>
            </a:r>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p>
        </p:txBody>
      </p:sp>
      <p:sp>
        <p:nvSpPr>
          <p:cNvPr id="24" name="テキスト ボックス 23">
            <a:extLst>
              <a:ext uri="{FF2B5EF4-FFF2-40B4-BE49-F238E27FC236}">
                <a16:creationId xmlns:a16="http://schemas.microsoft.com/office/drawing/2014/main" id="{23F56238-A0A7-4D2C-BC25-02878ADEA752}"/>
              </a:ext>
            </a:extLst>
          </p:cNvPr>
          <p:cNvSpPr txBox="1"/>
          <p:nvPr/>
        </p:nvSpPr>
        <p:spPr>
          <a:xfrm>
            <a:off x="2480211" y="4567579"/>
            <a:ext cx="1325435" cy="307777"/>
          </a:xfrm>
          <a:prstGeom prst="rect">
            <a:avLst/>
          </a:prstGeom>
          <a:noFill/>
        </p:spPr>
        <p:txBody>
          <a:bodyPr wrap="square">
            <a:spAutoFit/>
          </a:bodyPr>
          <a:lstStyle/>
          <a:p>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r>
              <a:rPr lang="ja-JP" altLang="en-US" sz="1400" b="1" dirty="0">
                <a:solidFill>
                  <a:srgbClr val="00B050"/>
                </a:solidFill>
                <a:latin typeface="UD デジタル 教科書体 NP-B" panose="02020700000000000000" pitchFamily="18" charset="-128"/>
                <a:ea typeface="UD デジタル 教科書体 NP-B" panose="02020700000000000000" pitchFamily="18" charset="-128"/>
              </a:rPr>
              <a:t>底面図</a:t>
            </a:r>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p>
        </p:txBody>
      </p:sp>
      <p:sp>
        <p:nvSpPr>
          <p:cNvPr id="25" name="テキスト ボックス 24">
            <a:extLst>
              <a:ext uri="{FF2B5EF4-FFF2-40B4-BE49-F238E27FC236}">
                <a16:creationId xmlns:a16="http://schemas.microsoft.com/office/drawing/2014/main" id="{3126F568-58E0-EA06-070C-A9B75C50EA76}"/>
              </a:ext>
            </a:extLst>
          </p:cNvPr>
          <p:cNvSpPr txBox="1"/>
          <p:nvPr/>
        </p:nvSpPr>
        <p:spPr>
          <a:xfrm>
            <a:off x="2480210" y="2202525"/>
            <a:ext cx="1325435" cy="307777"/>
          </a:xfrm>
          <a:prstGeom prst="rect">
            <a:avLst/>
          </a:prstGeom>
          <a:noFill/>
        </p:spPr>
        <p:txBody>
          <a:bodyPr wrap="square">
            <a:spAutoFit/>
          </a:bodyPr>
          <a:lstStyle/>
          <a:p>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r>
              <a:rPr lang="ja-JP" altLang="en-US" sz="1400" b="1" dirty="0">
                <a:solidFill>
                  <a:srgbClr val="00B050"/>
                </a:solidFill>
                <a:latin typeface="UD デジタル 教科書体 NP-B" panose="02020700000000000000" pitchFamily="18" charset="-128"/>
                <a:ea typeface="UD デジタル 教科書体 NP-B" panose="02020700000000000000" pitchFamily="18" charset="-128"/>
              </a:rPr>
              <a:t>平面図</a:t>
            </a:r>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p>
        </p:txBody>
      </p:sp>
      <p:sp>
        <p:nvSpPr>
          <p:cNvPr id="26" name="テキスト ボックス 25">
            <a:extLst>
              <a:ext uri="{FF2B5EF4-FFF2-40B4-BE49-F238E27FC236}">
                <a16:creationId xmlns:a16="http://schemas.microsoft.com/office/drawing/2014/main" id="{70A5311D-B0C6-7C99-3593-25A40E938C39}"/>
              </a:ext>
            </a:extLst>
          </p:cNvPr>
          <p:cNvSpPr txBox="1"/>
          <p:nvPr/>
        </p:nvSpPr>
        <p:spPr>
          <a:xfrm>
            <a:off x="3807819" y="3954711"/>
            <a:ext cx="1074168" cy="307777"/>
          </a:xfrm>
          <a:prstGeom prst="rect">
            <a:avLst/>
          </a:prstGeom>
          <a:noFill/>
        </p:spPr>
        <p:txBody>
          <a:bodyPr wrap="square">
            <a:spAutoFit/>
          </a:bodyPr>
          <a:lstStyle/>
          <a:p>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r>
              <a:rPr lang="ja-JP" altLang="en-US" sz="1400" b="1" dirty="0">
                <a:solidFill>
                  <a:srgbClr val="00B050"/>
                </a:solidFill>
                <a:latin typeface="UD デジタル 教科書体 NP-B" panose="02020700000000000000" pitchFamily="18" charset="-128"/>
                <a:ea typeface="UD デジタル 教科書体 NP-B" panose="02020700000000000000" pitchFamily="18" charset="-128"/>
              </a:rPr>
              <a:t>背面図</a:t>
            </a:r>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p>
        </p:txBody>
      </p:sp>
      <p:sp>
        <p:nvSpPr>
          <p:cNvPr id="27" name="テキスト ボックス 26">
            <a:extLst>
              <a:ext uri="{FF2B5EF4-FFF2-40B4-BE49-F238E27FC236}">
                <a16:creationId xmlns:a16="http://schemas.microsoft.com/office/drawing/2014/main" id="{5B2D3920-3655-5F79-25E3-92EFB560FAA9}"/>
              </a:ext>
            </a:extLst>
          </p:cNvPr>
          <p:cNvSpPr txBox="1"/>
          <p:nvPr/>
        </p:nvSpPr>
        <p:spPr>
          <a:xfrm>
            <a:off x="1734353" y="3954711"/>
            <a:ext cx="1074168" cy="307777"/>
          </a:xfrm>
          <a:prstGeom prst="rect">
            <a:avLst/>
          </a:prstGeom>
          <a:noFill/>
        </p:spPr>
        <p:txBody>
          <a:bodyPr wrap="square">
            <a:spAutoFit/>
          </a:bodyPr>
          <a:lstStyle/>
          <a:p>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r>
              <a:rPr lang="ja-JP" altLang="en-US" sz="1400" b="1" dirty="0">
                <a:solidFill>
                  <a:srgbClr val="00B050"/>
                </a:solidFill>
                <a:latin typeface="UD デジタル 教科書体 NP-B" panose="02020700000000000000" pitchFamily="18" charset="-128"/>
                <a:ea typeface="UD デジタル 教科書体 NP-B" panose="02020700000000000000" pitchFamily="18" charset="-128"/>
              </a:rPr>
              <a:t>正面図</a:t>
            </a:r>
            <a:r>
              <a:rPr lang="en-US" altLang="ja-JP" sz="1400" b="1" dirty="0">
                <a:solidFill>
                  <a:srgbClr val="00B050"/>
                </a:solidFill>
                <a:latin typeface="UD デジタル 教科書体 NP-B" panose="02020700000000000000" pitchFamily="18" charset="-128"/>
                <a:ea typeface="UD デジタル 教科書体 NP-B" panose="02020700000000000000" pitchFamily="18" charset="-128"/>
              </a:rPr>
              <a:t>】</a:t>
            </a:r>
          </a:p>
        </p:txBody>
      </p:sp>
      <p:pic>
        <p:nvPicPr>
          <p:cNvPr id="5" name="DPS_101_views">
            <a:hlinkClick r:id="" action="ppaction://media"/>
            <a:extLst>
              <a:ext uri="{FF2B5EF4-FFF2-40B4-BE49-F238E27FC236}">
                <a16:creationId xmlns:a16="http://schemas.microsoft.com/office/drawing/2014/main" id="{2B93A7D7-9E43-586D-269E-3A12F9B88295}"/>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393622" y="1818439"/>
            <a:ext cx="6400000" cy="3600000"/>
          </a:xfrm>
          <a:prstGeom prst="rect">
            <a:avLst/>
          </a:prstGeom>
        </p:spPr>
      </p:pic>
      <p:sp>
        <p:nvSpPr>
          <p:cNvPr id="2" name="テキスト ボックス 1">
            <a:extLst>
              <a:ext uri="{FF2B5EF4-FFF2-40B4-BE49-F238E27FC236}">
                <a16:creationId xmlns:a16="http://schemas.microsoft.com/office/drawing/2014/main" id="{790A5567-49CF-64F6-5C91-757BE3305C8F}"/>
              </a:ext>
            </a:extLst>
          </p:cNvPr>
          <p:cNvSpPr txBox="1"/>
          <p:nvPr/>
        </p:nvSpPr>
        <p:spPr>
          <a:xfrm>
            <a:off x="157859" y="720000"/>
            <a:ext cx="11149238" cy="954620"/>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～各図の名称表示～</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・各図に、図の内容を説明する名称を宛てます。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b="1" u="sng" dirty="0">
                <a:solidFill>
                  <a:srgbClr val="FFFF00"/>
                </a:solidFill>
                <a:highlight>
                  <a:srgbClr val="FF6699"/>
                </a:highlight>
                <a:latin typeface="UD デジタル 教科書体 NK-R" panose="02020400000000000000" pitchFamily="18" charset="-128"/>
                <a:ea typeface="UD デジタル 教科書体 NK-R" panose="02020400000000000000" pitchFamily="18" charset="-128"/>
              </a:rPr>
              <a:t>図の内容と名称が一致していないと、審査に通りません。</a:t>
            </a:r>
            <a:endParaRPr lang="en-US" altLang="ja-JP" sz="1401" b="1" u="sng" dirty="0">
              <a:solidFill>
                <a:srgbClr val="FFFF00"/>
              </a:solidFill>
              <a:highlight>
                <a:srgbClr val="FF6699"/>
              </a:highlight>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・正面図を定めたら、第三角法に則り名称を割り当てます。</a:t>
            </a:r>
            <a:endParaRPr lang="en-US" altLang="ja-JP" sz="1400" dirty="0">
              <a:solidFill>
                <a:srgbClr val="FF3399"/>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2327207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011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A9282815-E6F5-983D-67A5-E52F385FA08A}"/>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6C77E8A6-C295-9390-D35F-1DF4370322E3}"/>
              </a:ext>
            </a:extLst>
          </p:cNvPr>
          <p:cNvSpPr txBox="1"/>
          <p:nvPr/>
        </p:nvSpPr>
        <p:spPr>
          <a:xfrm>
            <a:off x="157859" y="108000"/>
            <a:ext cx="2516515" cy="553998"/>
          </a:xfrm>
          <a:prstGeom prst="rect">
            <a:avLst/>
          </a:prstGeom>
          <a:noFill/>
        </p:spPr>
        <p:txBody>
          <a:bodyPr wrap="square">
            <a:spAutoFit/>
          </a:bodyPr>
          <a:lstStyle/>
          <a:p>
            <a:pPr algn="ctr">
              <a:lnSpc>
                <a:spcPts val="1801"/>
              </a:lnSpc>
            </a:pPr>
            <a:r>
              <a:rPr lang="en-US" altLang="ja-JP" sz="1801" b="1" kern="100" dirty="0">
                <a:solidFill>
                  <a:schemeClr val="accent2"/>
                </a:solidFill>
                <a:latin typeface="Ink Free" panose="03080402000500000000" pitchFamily="66" charset="0"/>
                <a:ea typeface="ＭＳ 明朝" panose="02020609040205080304" pitchFamily="17" charset="-128"/>
                <a:cs typeface="Dreaming Outloud Script Pro" panose="020F0502020204030204" pitchFamily="66" charset="0"/>
              </a:rPr>
              <a:t>Six-View Projection</a:t>
            </a:r>
          </a:p>
          <a:p>
            <a:pPr algn="ctr">
              <a:lnSpc>
                <a:spcPts val="1801"/>
              </a:lnSpc>
            </a:pPr>
            <a:r>
              <a:rPr lang="ja-JP" altLang="en-US" sz="1801" b="1" kern="100" dirty="0">
                <a:solidFill>
                  <a:schemeClr val="accent2"/>
                </a:solidFill>
                <a:latin typeface="HG正楷書体-PRO" panose="03000600000000000000" pitchFamily="66" charset="-128"/>
                <a:ea typeface="HG正楷書体-PRO" panose="03000600000000000000" pitchFamily="66" charset="-128"/>
                <a:cs typeface="Dreaming Outloud Script Pro" panose="020F0502020204030204" pitchFamily="66" charset="0"/>
              </a:rPr>
              <a:t>六面図</a:t>
            </a:r>
            <a:endParaRPr lang="en-US" altLang="ja-JP" sz="1801" b="1" kern="100" dirty="0">
              <a:solidFill>
                <a:schemeClr val="accent2"/>
              </a:solidFill>
              <a:latin typeface="HG正楷書体-PRO" panose="03000600000000000000" pitchFamily="66" charset="-128"/>
              <a:ea typeface="HG正楷書体-PRO" panose="03000600000000000000" pitchFamily="66" charset="-128"/>
              <a:cs typeface="Dreaming Outloud Script Pro" panose="020F0502020204030204" pitchFamily="66" charset="0"/>
            </a:endParaRPr>
          </a:p>
        </p:txBody>
      </p:sp>
      <p:sp>
        <p:nvSpPr>
          <p:cNvPr id="2" name="テキスト ボックス 1">
            <a:extLst>
              <a:ext uri="{FF2B5EF4-FFF2-40B4-BE49-F238E27FC236}">
                <a16:creationId xmlns:a16="http://schemas.microsoft.com/office/drawing/2014/main" id="{790A5567-49CF-64F6-5C91-757BE3305C8F}"/>
              </a:ext>
            </a:extLst>
          </p:cNvPr>
          <p:cNvSpPr txBox="1"/>
          <p:nvPr/>
        </p:nvSpPr>
        <p:spPr>
          <a:xfrm>
            <a:off x="157859" y="720000"/>
            <a:ext cx="11149238" cy="954620"/>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備考：～立体の性質～</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正面図</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 【</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背面図</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 【</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右側面図</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 【</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左側面図</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 、</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 【</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平面図</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 【</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底面図</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のシルエットは、一方を反転すると一致します。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b="1" u="sng" dirty="0">
                <a:solidFill>
                  <a:srgbClr val="FFFF00"/>
                </a:solidFill>
                <a:highlight>
                  <a:srgbClr val="FF6699"/>
                </a:highlight>
                <a:latin typeface="UD デジタル 教科書体 NK-R" panose="02020400000000000000" pitchFamily="18" charset="-128"/>
                <a:ea typeface="UD デジタル 教科書体 NK-R" panose="02020400000000000000" pitchFamily="18" charset="-128"/>
              </a:rPr>
              <a:t>上記内容が満たされていないと、審査に通りません。</a:t>
            </a:r>
            <a:endParaRPr lang="en-US" altLang="ja-JP" sz="1401" b="1" u="sng" dirty="0">
              <a:solidFill>
                <a:srgbClr val="FFFF00"/>
              </a:solidFill>
              <a:highlight>
                <a:srgbClr val="FF6699"/>
              </a:highlight>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・検図の参考にすると良いです。</a:t>
            </a:r>
            <a:endParaRPr lang="en-US" altLang="ja-JP" sz="1400" dirty="0">
              <a:solidFill>
                <a:srgbClr val="FF3399"/>
              </a:solidFill>
              <a:latin typeface="UD デジタル 教科書体 NK-R" panose="02020400000000000000" pitchFamily="18" charset="-128"/>
              <a:ea typeface="UD デジタル 教科書体 NK-R" panose="02020400000000000000" pitchFamily="18" charset="-128"/>
            </a:endParaRPr>
          </a:p>
        </p:txBody>
      </p:sp>
      <p:pic>
        <p:nvPicPr>
          <p:cNvPr id="6" name="図 5" descr="洗面道具 が含まれている画像&#10;&#10;自動的に生成された説明">
            <a:extLst>
              <a:ext uri="{FF2B5EF4-FFF2-40B4-BE49-F238E27FC236}">
                <a16:creationId xmlns:a16="http://schemas.microsoft.com/office/drawing/2014/main" id="{1C93AE14-3E76-8FD9-F335-CCD7AB9D40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220" y="3904045"/>
            <a:ext cx="1467055" cy="1286054"/>
          </a:xfrm>
          <a:prstGeom prst="rect">
            <a:avLst/>
          </a:prstGeom>
        </p:spPr>
      </p:pic>
      <p:pic>
        <p:nvPicPr>
          <p:cNvPr id="10" name="図 9" descr="ダイアグラム が含まれている画像&#10;&#10;自動的に生成された説明">
            <a:extLst>
              <a:ext uri="{FF2B5EF4-FFF2-40B4-BE49-F238E27FC236}">
                <a16:creationId xmlns:a16="http://schemas.microsoft.com/office/drawing/2014/main" id="{618AB0B8-C9CE-8418-E72F-9294C20EA43B}"/>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b="2878"/>
          <a:stretch/>
        </p:blipFill>
        <p:spPr>
          <a:xfrm flipH="1">
            <a:off x="1935089" y="3904045"/>
            <a:ext cx="1371791" cy="1286054"/>
          </a:xfrm>
          <a:prstGeom prst="rect">
            <a:avLst/>
          </a:prstGeom>
        </p:spPr>
      </p:pic>
      <p:pic>
        <p:nvPicPr>
          <p:cNvPr id="12" name="図 11" descr="洗面道具, ピンク, 冷蔵庫, リモコン が含まれている画像&#10;&#10;自動的に生成された説明">
            <a:extLst>
              <a:ext uri="{FF2B5EF4-FFF2-40B4-BE49-F238E27FC236}">
                <a16:creationId xmlns:a16="http://schemas.microsoft.com/office/drawing/2014/main" id="{1248F955-0CB9-EB85-F1A3-AE238FB536EA}"/>
              </a:ext>
            </a:extLst>
          </p:cNvPr>
          <p:cNvPicPr>
            <a:picLocks noChangeAspect="1"/>
          </p:cNvPicPr>
          <p:nvPr/>
        </p:nvPicPr>
        <p:blipFill>
          <a:blip r:embed="rId5">
            <a:extLst>
              <a:ext uri="{28A0092B-C50C-407E-A947-70E740481C1C}">
                <a14:useLocalDpi xmlns:a14="http://schemas.microsoft.com/office/drawing/2010/main" val="0"/>
              </a:ext>
            </a:extLst>
          </a:blip>
          <a:srcRect b="6346"/>
          <a:stretch/>
        </p:blipFill>
        <p:spPr>
          <a:xfrm>
            <a:off x="368220" y="5408415"/>
            <a:ext cx="1848108" cy="1213365"/>
          </a:xfrm>
          <a:prstGeom prst="rect">
            <a:avLst/>
          </a:prstGeom>
        </p:spPr>
      </p:pic>
      <p:pic>
        <p:nvPicPr>
          <p:cNvPr id="14" name="図 13" descr="グラフ, 箱ひげ図&#10;&#10;自動的に生成された説明">
            <a:extLst>
              <a:ext uri="{FF2B5EF4-FFF2-40B4-BE49-F238E27FC236}">
                <a16:creationId xmlns:a16="http://schemas.microsoft.com/office/drawing/2014/main" id="{EA92E4AB-4F01-F5A4-90A4-4038B7795746}"/>
              </a:ext>
            </a:extLst>
          </p:cNvPr>
          <p:cNvPicPr>
            <a:picLocks noChangeAspect="1"/>
          </p:cNvPicPr>
          <p:nvPr/>
        </p:nvPicPr>
        <p:blipFill>
          <a:blip r:embed="rId6">
            <a:alphaModFix amt="50000"/>
            <a:extLst>
              <a:ext uri="{28A0092B-C50C-407E-A947-70E740481C1C}">
                <a14:useLocalDpi xmlns:a14="http://schemas.microsoft.com/office/drawing/2010/main" val="0"/>
              </a:ext>
            </a:extLst>
          </a:blip>
          <a:srcRect t="-6203" b="8377"/>
          <a:stretch/>
        </p:blipFill>
        <p:spPr>
          <a:xfrm flipV="1">
            <a:off x="2281874" y="5408412"/>
            <a:ext cx="1895740" cy="1286054"/>
          </a:xfrm>
          <a:prstGeom prst="rect">
            <a:avLst/>
          </a:prstGeom>
        </p:spPr>
      </p:pic>
      <p:pic>
        <p:nvPicPr>
          <p:cNvPr id="16" name="図 15" descr="洗面道具 が含まれている画像&#10;&#10;自動的に生成された説明">
            <a:extLst>
              <a:ext uri="{FF2B5EF4-FFF2-40B4-BE49-F238E27FC236}">
                <a16:creationId xmlns:a16="http://schemas.microsoft.com/office/drawing/2014/main" id="{2BB0B150-D2B2-C797-CBDF-83A272C0825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8220" y="2372809"/>
            <a:ext cx="1047896" cy="1257475"/>
          </a:xfrm>
          <a:prstGeom prst="rect">
            <a:avLst/>
          </a:prstGeom>
        </p:spPr>
      </p:pic>
      <p:pic>
        <p:nvPicPr>
          <p:cNvPr id="19" name="図 18" descr="グラフ, ヒストグラム&#10;&#10;自動的に生成された説明">
            <a:extLst>
              <a:ext uri="{FF2B5EF4-FFF2-40B4-BE49-F238E27FC236}">
                <a16:creationId xmlns:a16="http://schemas.microsoft.com/office/drawing/2014/main" id="{F779DB26-56E9-4AE3-73E4-428567C34242}"/>
              </a:ext>
            </a:extLst>
          </p:cNvPr>
          <p:cNvPicPr>
            <a:picLocks noChangeAspect="1"/>
          </p:cNvPicPr>
          <p:nvPr/>
        </p:nvPicPr>
        <p:blipFill>
          <a:blip r:embed="rId8">
            <a:alphaModFix amt="50000"/>
            <a:extLst>
              <a:ext uri="{28A0092B-C50C-407E-A947-70E740481C1C}">
                <a14:useLocalDpi xmlns:a14="http://schemas.microsoft.com/office/drawing/2010/main" val="0"/>
              </a:ext>
            </a:extLst>
          </a:blip>
          <a:srcRect b="12583"/>
          <a:stretch/>
        </p:blipFill>
        <p:spPr>
          <a:xfrm flipH="1">
            <a:off x="1562020" y="2371095"/>
            <a:ext cx="1038370" cy="1257475"/>
          </a:xfrm>
          <a:prstGeom prst="rect">
            <a:avLst/>
          </a:prstGeom>
        </p:spPr>
      </p:pic>
      <p:sp>
        <p:nvSpPr>
          <p:cNvPr id="20" name="テキスト ボックス 19">
            <a:extLst>
              <a:ext uri="{FF2B5EF4-FFF2-40B4-BE49-F238E27FC236}">
                <a16:creationId xmlns:a16="http://schemas.microsoft.com/office/drawing/2014/main" id="{58E684C8-F5B4-CF34-CA32-7337E73E3F9D}"/>
              </a:ext>
            </a:extLst>
          </p:cNvPr>
          <p:cNvSpPr txBox="1"/>
          <p:nvPr/>
        </p:nvSpPr>
        <p:spPr>
          <a:xfrm>
            <a:off x="415040" y="1892933"/>
            <a:ext cx="2205944" cy="400110"/>
          </a:xfrm>
          <a:prstGeom prst="rect">
            <a:avLst/>
          </a:prstGeom>
          <a:noFill/>
        </p:spPr>
        <p:txBody>
          <a:bodyPr wrap="square" rtlCol="0">
            <a:spAutoFit/>
          </a:bodyPr>
          <a:lstStyle/>
          <a:p>
            <a:r>
              <a:rPr kumimoji="1" lang="ja-JP" altLang="en-US" sz="2000" b="1" dirty="0">
                <a:solidFill>
                  <a:srgbClr val="FFFF00"/>
                </a:solidFill>
                <a:latin typeface="UD デジタル 教科書体 NK-R" panose="02020400000000000000" pitchFamily="18" charset="-128"/>
                <a:ea typeface="UD デジタル 教科書体 NK-R" panose="02020400000000000000" pitchFamily="18" charset="-128"/>
              </a:rPr>
              <a:t>↓重ねてみよう！</a:t>
            </a:r>
            <a:r>
              <a:rPr lang="ja-JP" altLang="en-US" sz="2000" b="1" dirty="0">
                <a:solidFill>
                  <a:srgbClr val="FFFF00"/>
                </a:solidFill>
                <a:latin typeface="UD デジタル 教科書体 NK-R" panose="02020400000000000000" pitchFamily="18" charset="-128"/>
                <a:ea typeface="UD デジタル 教科書体 NK-R" panose="02020400000000000000" pitchFamily="18" charset="-128"/>
              </a:rPr>
              <a:t>↓</a:t>
            </a:r>
            <a:endParaRPr kumimoji="1" lang="ja-JP" altLang="en-US" b="1" dirty="0">
              <a:solidFill>
                <a:srgbClr val="FFFF00"/>
              </a:solidFill>
            </a:endParaRPr>
          </a:p>
        </p:txBody>
      </p:sp>
    </p:spTree>
    <p:extLst>
      <p:ext uri="{BB962C8B-B14F-4D97-AF65-F5344CB8AC3E}">
        <p14:creationId xmlns:p14="http://schemas.microsoft.com/office/powerpoint/2010/main" val="2831217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1C52DD11-6955-79AC-9550-23FB6AA6B47D}"/>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5944BE14-F768-12DE-BC76-CBC5F9D0DD1E}"/>
              </a:ext>
            </a:extLst>
          </p:cNvPr>
          <p:cNvSpPr txBox="1"/>
          <p:nvPr/>
        </p:nvSpPr>
        <p:spPr>
          <a:xfrm>
            <a:off x="157859" y="108000"/>
            <a:ext cx="2516515" cy="553998"/>
          </a:xfrm>
          <a:prstGeom prst="rect">
            <a:avLst/>
          </a:prstGeom>
          <a:noFill/>
        </p:spPr>
        <p:txBody>
          <a:bodyPr wrap="square">
            <a:spAutoFit/>
          </a:bodyPr>
          <a:lstStyle/>
          <a:p>
            <a:pPr algn="ctr">
              <a:lnSpc>
                <a:spcPts val="1801"/>
              </a:lnSpc>
            </a:pPr>
            <a:r>
              <a:rPr lang="en-US" altLang="ja-JP" sz="1801" b="1" kern="100" dirty="0">
                <a:solidFill>
                  <a:schemeClr val="accent2"/>
                </a:solidFill>
                <a:latin typeface="Ink Free" panose="03080402000500000000" pitchFamily="66" charset="0"/>
                <a:ea typeface="ＭＳ 明朝" panose="02020609040205080304" pitchFamily="17" charset="-128"/>
                <a:cs typeface="Dreaming Outloud Script Pro" panose="020F0502020204030204" pitchFamily="66" charset="0"/>
              </a:rPr>
              <a:t>Six-View Projection</a:t>
            </a:r>
          </a:p>
          <a:p>
            <a:pPr algn="ctr">
              <a:lnSpc>
                <a:spcPts val="1801"/>
              </a:lnSpc>
            </a:pPr>
            <a:r>
              <a:rPr lang="ja-JP" altLang="en-US" sz="1801" b="1" kern="100" dirty="0">
                <a:solidFill>
                  <a:schemeClr val="accent2"/>
                </a:solidFill>
                <a:latin typeface="HG正楷書体-PRO" panose="03000600000000000000" pitchFamily="66" charset="-128"/>
                <a:ea typeface="HG正楷書体-PRO" panose="03000600000000000000" pitchFamily="66" charset="-128"/>
                <a:cs typeface="Dreaming Outloud Script Pro" panose="020F0502020204030204" pitchFamily="66" charset="0"/>
              </a:rPr>
              <a:t>六面図</a:t>
            </a:r>
            <a:endParaRPr lang="en-US" altLang="ja-JP" sz="1801" b="1" kern="100" dirty="0">
              <a:solidFill>
                <a:schemeClr val="accent2"/>
              </a:solidFill>
              <a:latin typeface="HG正楷書体-PRO" panose="03000600000000000000" pitchFamily="66" charset="-128"/>
              <a:ea typeface="HG正楷書体-PRO" panose="03000600000000000000" pitchFamily="66" charset="-128"/>
              <a:cs typeface="Dreaming Outloud Script Pro" panose="020F0502020204030204" pitchFamily="66" charset="0"/>
            </a:endParaRPr>
          </a:p>
        </p:txBody>
      </p:sp>
      <p:sp>
        <p:nvSpPr>
          <p:cNvPr id="2" name="テキスト ボックス 1">
            <a:extLst>
              <a:ext uri="{FF2B5EF4-FFF2-40B4-BE49-F238E27FC236}">
                <a16:creationId xmlns:a16="http://schemas.microsoft.com/office/drawing/2014/main" id="{EFB475A9-9408-8C4E-4A88-6873A6D393D1}"/>
              </a:ext>
            </a:extLst>
          </p:cNvPr>
          <p:cNvSpPr txBox="1"/>
          <p:nvPr/>
        </p:nvSpPr>
        <p:spPr>
          <a:xfrm>
            <a:off x="157859" y="720000"/>
            <a:ext cx="11149238" cy="307905"/>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備考：～図面の省略～</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p:txBody>
      </p:sp>
      <p:sp>
        <p:nvSpPr>
          <p:cNvPr id="4" name="テキスト ボックス 3">
            <a:extLst>
              <a:ext uri="{FF2B5EF4-FFF2-40B4-BE49-F238E27FC236}">
                <a16:creationId xmlns:a16="http://schemas.microsoft.com/office/drawing/2014/main" id="{725DD626-3E71-EEB8-02B8-DBD52BF8D2B1}"/>
              </a:ext>
            </a:extLst>
          </p:cNvPr>
          <p:cNvSpPr txBox="1"/>
          <p:nvPr/>
        </p:nvSpPr>
        <p:spPr>
          <a:xfrm>
            <a:off x="157859" y="1992540"/>
            <a:ext cx="11149238" cy="73904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・上記にある通り、</a:t>
            </a:r>
            <a:r>
              <a:rPr lang="ja-JP" altLang="en-US" sz="1401" dirty="0">
                <a:solidFill>
                  <a:srgbClr val="FFFF00"/>
                </a:solidFill>
                <a:latin typeface="UD デジタル 教科書体 NK-R" panose="02020400000000000000" pitchFamily="18" charset="-128"/>
                <a:ea typeface="UD デジタル 教科書体 NK-R" panose="02020400000000000000" pitchFamily="18" charset="-128"/>
              </a:rPr>
              <a:t>意匠を明確に表すために十分な数の図</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が備わっていれば、不要な図は省略できます。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・下記参考図１では、図の形状が重複しているので、</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背面図</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 【</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右側面図</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 【</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底面図</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は省略できます。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・下記参考図２では、省略できません。⇒模様が異なるため</a:t>
            </a:r>
            <a:endParaRPr lang="en-US" altLang="ja-JP" sz="1401" b="1" i="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48C89DDE-6571-433D-2B18-03B204703444}"/>
              </a:ext>
            </a:extLst>
          </p:cNvPr>
          <p:cNvSpPr txBox="1"/>
          <p:nvPr/>
        </p:nvSpPr>
        <p:spPr>
          <a:xfrm>
            <a:off x="157859" y="1025018"/>
            <a:ext cx="11149238" cy="89280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意匠図面作成のガイドライン</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1" b="1" i="1" dirty="0">
                <a:solidFill>
                  <a:schemeClr val="bg2"/>
                </a:solidFill>
                <a:latin typeface="UD デジタル 教科書体 NK-R" panose="02020400000000000000" pitchFamily="18" charset="-128"/>
                <a:ea typeface="UD デジタル 教科書体 NK-R" panose="02020400000000000000" pitchFamily="18" charset="-128"/>
              </a:rPr>
              <a:t>2</a:t>
            </a:r>
            <a:r>
              <a:rPr lang="ja-JP" altLang="en-US" sz="1401" b="1" i="1" dirty="0">
                <a:solidFill>
                  <a:schemeClr val="bg2"/>
                </a:solidFill>
                <a:latin typeface="UD デジタル 教科書体 NK-R" panose="02020400000000000000" pitchFamily="18" charset="-128"/>
                <a:ea typeface="UD デジタル 教科書体 NK-R" panose="02020400000000000000" pitchFamily="18" charset="-128"/>
              </a:rPr>
              <a:t>図面の記載の基本</a:t>
            </a:r>
            <a:r>
              <a:rPr kumimoji="1" lang="en-US" altLang="ja-JP" sz="1401" b="1" i="1" u="none" strike="noStrike" kern="1200" cap="none" spc="0" normalizeH="0" baseline="0" noProof="0" dirty="0">
                <a:ln>
                  <a:noFill/>
                </a:ln>
                <a:solidFill>
                  <a:srgbClr val="E7E6E6"/>
                </a:solidFill>
                <a:effectLst/>
                <a:uLnTx/>
                <a:uFillTx/>
                <a:latin typeface="UD デジタル 教科書体 NK-R" panose="02020400000000000000" pitchFamily="18" charset="-128"/>
                <a:ea typeface="UD デジタル 教科書体 NK-R" panose="02020400000000000000" pitchFamily="18" charset="-128"/>
                <a:cs typeface="+mn-cs"/>
              </a:rPr>
              <a:t>2A.1 </a:t>
            </a:r>
            <a:r>
              <a:rPr kumimoji="1" lang="ja-JP" altLang="en-US" sz="1401" b="1" i="1" u="none" strike="noStrike" kern="1200" cap="none" spc="0" normalizeH="0" baseline="0" noProof="0" dirty="0">
                <a:ln>
                  <a:noFill/>
                </a:ln>
                <a:solidFill>
                  <a:srgbClr val="E7E6E6"/>
                </a:solidFill>
                <a:effectLst/>
                <a:uLnTx/>
                <a:uFillTx/>
                <a:latin typeface="UD デジタル 教科書体 NK-R" panose="02020400000000000000" pitchFamily="18" charset="-128"/>
                <a:ea typeface="UD デジタル 教科書体 NK-R" panose="02020400000000000000" pitchFamily="18" charset="-128"/>
                <a:cs typeface="+mn-cs"/>
              </a:rPr>
              <a:t>様式で定められた作図方法の種類、基本的な留意点（１）形状等の特定に必要な図の作図方法の種類 ①</a:t>
            </a:r>
            <a:r>
              <a:rPr kumimoji="1" lang="ja-JP" altLang="en-US" sz="1401" b="0" i="1" u="none" strike="noStrike" kern="1200" cap="none" spc="0" normalizeH="0" baseline="0" noProof="0" dirty="0">
                <a:ln>
                  <a:noFill/>
                </a:ln>
                <a:solidFill>
                  <a:srgbClr val="E7E6E6"/>
                </a:solidFill>
                <a:effectLst/>
                <a:uLnTx/>
                <a:uFillTx/>
                <a:latin typeface="UD デジタル 教科書体 NK-R" panose="02020400000000000000" pitchFamily="18" charset="-128"/>
                <a:ea typeface="UD デジタル 教科書体 NK-R" panose="02020400000000000000" pitchFamily="18" charset="-128"/>
                <a:cs typeface="+mn-cs"/>
              </a:rPr>
              <a:t>　</a:t>
            </a:r>
            <a:r>
              <a:rPr kumimoji="1" lang="ja-JP" altLang="en-US" sz="1401" b="0" i="0" u="none" strike="noStrike" kern="1200" cap="none" spc="0" normalizeH="0" baseline="0" noProof="0" dirty="0">
                <a:ln>
                  <a:noFill/>
                </a:ln>
                <a:solidFill>
                  <a:srgbClr val="E7E6E6"/>
                </a:solidFill>
                <a:effectLst/>
                <a:uLnTx/>
                <a:uFillTx/>
                <a:latin typeface="UD デジタル 教科書体 NK-R" panose="02020400000000000000" pitchFamily="18" charset="-128"/>
                <a:ea typeface="UD デジタル 教科書体 NK-R" panose="02020400000000000000" pitchFamily="18" charset="-128"/>
                <a:cs typeface="+mn-cs"/>
              </a:rPr>
              <a:t>より抜粋：</a:t>
            </a:r>
            <a:endParaRPr kumimoji="1" lang="en-US" altLang="ja-JP" sz="1401" b="0" i="0" u="none" strike="noStrike" kern="1200" cap="none" spc="0" normalizeH="0" baseline="0" noProof="0" dirty="0">
              <a:ln>
                <a:noFill/>
              </a:ln>
              <a:solidFill>
                <a:srgbClr val="E7E6E6"/>
              </a:solidFill>
              <a:effectLst/>
              <a:uLnTx/>
              <a:uFillTx/>
              <a:latin typeface="UD デジタル 教科書体 NK-R" panose="02020400000000000000" pitchFamily="18" charset="-128"/>
              <a:ea typeface="UD デジタル 教科書体 NK-R"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1" u="none" strike="noStrike" kern="1200" cap="none" spc="0" normalizeH="0" baseline="0" noProof="0" dirty="0">
                <a:ln>
                  <a:noFill/>
                </a:ln>
                <a:solidFill>
                  <a:srgbClr val="E7E6E6"/>
                </a:solidFill>
                <a:effectLst/>
                <a:uLnTx/>
                <a:uFillTx/>
                <a:latin typeface="UD デジタル 教科書体 NK-R" panose="02020400000000000000" pitchFamily="18" charset="-128"/>
                <a:ea typeface="UD デジタル 教科書体 NK-R" panose="02020400000000000000" pitchFamily="18" charset="-128"/>
                <a:cs typeface="+mn-cs"/>
              </a:rPr>
              <a:t>　</a:t>
            </a:r>
            <a:r>
              <a:rPr kumimoji="1" lang="ja-JP" altLang="en-US" sz="1200" b="1" i="1" u="none" strike="noStrike" kern="1200" cap="none" spc="0" normalizeH="0" baseline="0" noProof="0" dirty="0">
                <a:ln>
                  <a:noFill/>
                </a:ln>
                <a:solidFill>
                  <a:srgbClr val="92D050"/>
                </a:solidFill>
                <a:effectLst/>
                <a:uLnTx/>
                <a:uFillTx/>
                <a:latin typeface="UD デジタル 教科書体 NK-R" panose="02020400000000000000" pitchFamily="18" charset="-128"/>
                <a:ea typeface="UD デジタル 教科書体 NK-R" panose="02020400000000000000" pitchFamily="18" charset="-128"/>
                <a:cs typeface="+mn-cs"/>
              </a:rPr>
              <a:t>意匠が立体状の形状等の場合は、正投影図法により表すことができます。各図同一縮尺で作成し、正面図、背面図、左側面図、右側面図、平面図及び底面図のうち、意匠登録を受けようとする意匠を明確に表すために十分な数の図を記載します。（様式</a:t>
            </a:r>
            <a:r>
              <a:rPr kumimoji="1" lang="en-US" altLang="ja-JP" sz="1200" b="1" i="1" u="none" strike="noStrike" kern="1200" cap="none" spc="0" normalizeH="0" baseline="0" noProof="0" dirty="0">
                <a:ln>
                  <a:noFill/>
                </a:ln>
                <a:solidFill>
                  <a:srgbClr val="92D050"/>
                </a:solidFill>
                <a:effectLst/>
                <a:uLnTx/>
                <a:uFillTx/>
                <a:latin typeface="UD デジタル 教科書体 NK-R" panose="02020400000000000000" pitchFamily="18" charset="-128"/>
                <a:ea typeface="UD デジタル 教科書体 NK-R" panose="02020400000000000000" pitchFamily="18" charset="-128"/>
                <a:cs typeface="+mn-cs"/>
              </a:rPr>
              <a:t>6</a:t>
            </a:r>
            <a:r>
              <a:rPr kumimoji="1" lang="ja-JP" altLang="en-US" sz="1200" b="1" i="1" u="none" strike="noStrike" kern="1200" cap="none" spc="0" normalizeH="0" baseline="0" noProof="0" dirty="0">
                <a:ln>
                  <a:noFill/>
                </a:ln>
                <a:solidFill>
                  <a:srgbClr val="92D050"/>
                </a:solidFill>
                <a:effectLst/>
                <a:uLnTx/>
                <a:uFillTx/>
                <a:latin typeface="UD デジタル 教科書体 NK-R" panose="02020400000000000000" pitchFamily="18" charset="-128"/>
                <a:ea typeface="UD デジタル 教科書体 NK-R" panose="02020400000000000000" pitchFamily="18" charset="-128"/>
                <a:cs typeface="+mn-cs"/>
              </a:rPr>
              <a:t>備考</a:t>
            </a:r>
            <a:r>
              <a:rPr kumimoji="1" lang="en-US" altLang="ja-JP" sz="1200" b="1" i="1" u="none" strike="noStrike" kern="1200" cap="none" spc="0" normalizeH="0" baseline="0" noProof="0" dirty="0">
                <a:ln>
                  <a:noFill/>
                </a:ln>
                <a:solidFill>
                  <a:srgbClr val="92D050"/>
                </a:solidFill>
                <a:effectLst/>
                <a:uLnTx/>
                <a:uFillTx/>
                <a:latin typeface="UD デジタル 教科書体 NK-R" panose="02020400000000000000" pitchFamily="18" charset="-128"/>
                <a:ea typeface="UD デジタル 教科書体 NK-R" panose="02020400000000000000" pitchFamily="18" charset="-128"/>
                <a:cs typeface="+mn-cs"/>
              </a:rPr>
              <a:t>8</a:t>
            </a:r>
            <a:r>
              <a:rPr kumimoji="1" lang="ja-JP" altLang="en-US" sz="1200" b="1" i="1" u="none" strike="noStrike" kern="1200" cap="none" spc="0" normalizeH="0" baseline="0" noProof="0" dirty="0">
                <a:ln>
                  <a:noFill/>
                </a:ln>
                <a:solidFill>
                  <a:srgbClr val="92D050"/>
                </a:solidFill>
                <a:effectLst/>
                <a:uLnTx/>
                <a:uFillTx/>
                <a:latin typeface="UD デジタル 教科書体 NK-R" panose="02020400000000000000" pitchFamily="18" charset="-128"/>
                <a:ea typeface="UD デジタル 教科書体 NK-R" panose="02020400000000000000" pitchFamily="18" charset="-128"/>
                <a:cs typeface="+mn-cs"/>
              </a:rPr>
              <a:t>）</a:t>
            </a:r>
            <a:endParaRPr kumimoji="1" lang="en-US" altLang="ja-JP" sz="1200" b="1" i="1" u="none" strike="noStrike" kern="1200" cap="none" spc="0" normalizeH="0" baseline="0" noProof="0" dirty="0">
              <a:ln>
                <a:noFill/>
              </a:ln>
              <a:solidFill>
                <a:srgbClr val="92D050"/>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pic>
        <p:nvPicPr>
          <p:cNvPr id="23" name="図 22" descr="アイコン が含まれている画像&#10;&#10;自動的に生成された説明">
            <a:extLst>
              <a:ext uri="{FF2B5EF4-FFF2-40B4-BE49-F238E27FC236}">
                <a16:creationId xmlns:a16="http://schemas.microsoft.com/office/drawing/2014/main" id="{6953C61C-D05B-C7DB-51EA-F359854BAA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296" y="3429000"/>
            <a:ext cx="4597782" cy="2880000"/>
          </a:xfrm>
          <a:prstGeom prst="rect">
            <a:avLst/>
          </a:prstGeom>
        </p:spPr>
      </p:pic>
      <p:pic>
        <p:nvPicPr>
          <p:cNvPr id="25" name="図 24" descr="リモコン が含まれている画像&#10;&#10;自動的に生成された説明">
            <a:extLst>
              <a:ext uri="{FF2B5EF4-FFF2-40B4-BE49-F238E27FC236}">
                <a16:creationId xmlns:a16="http://schemas.microsoft.com/office/drawing/2014/main" id="{27C596E4-92D5-01EC-80D4-3771A88006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0113" y="3429000"/>
            <a:ext cx="4778329" cy="2880000"/>
          </a:xfrm>
          <a:prstGeom prst="rect">
            <a:avLst/>
          </a:prstGeom>
        </p:spPr>
      </p:pic>
      <p:sp>
        <p:nvSpPr>
          <p:cNvPr id="26" name="テキスト ボックス 25">
            <a:extLst>
              <a:ext uri="{FF2B5EF4-FFF2-40B4-BE49-F238E27FC236}">
                <a16:creationId xmlns:a16="http://schemas.microsoft.com/office/drawing/2014/main" id="{00C5EA00-8889-6906-5314-BC847080F5E2}"/>
              </a:ext>
            </a:extLst>
          </p:cNvPr>
          <p:cNvSpPr txBox="1"/>
          <p:nvPr/>
        </p:nvSpPr>
        <p:spPr>
          <a:xfrm>
            <a:off x="388168" y="3055945"/>
            <a:ext cx="925038" cy="307777"/>
          </a:xfrm>
          <a:prstGeom prst="rect">
            <a:avLst/>
          </a:prstGeom>
          <a:noFill/>
        </p:spPr>
        <p:txBody>
          <a:bodyPr wrap="square">
            <a:spAutoFit/>
          </a:bodyPr>
          <a:lstStyle/>
          <a:p>
            <a:r>
              <a:rPr lang="ja-JP" altLang="en-US" sz="1400" b="1" dirty="0">
                <a:solidFill>
                  <a:srgbClr val="FFFF00"/>
                </a:solidFill>
                <a:latin typeface="UD デジタル 教科書体 NP-B" panose="02020700000000000000" pitchFamily="18" charset="-128"/>
                <a:ea typeface="UD デジタル 教科書体 NP-B" panose="02020700000000000000" pitchFamily="18" charset="-128"/>
              </a:rPr>
              <a:t>参考図１</a:t>
            </a:r>
            <a:endParaRPr lang="en-US" altLang="ja-JP" sz="1400" b="1" dirty="0">
              <a:solidFill>
                <a:srgbClr val="FFFF00"/>
              </a:solidFill>
              <a:latin typeface="UD デジタル 教科書体 NP-B" panose="02020700000000000000" pitchFamily="18" charset="-128"/>
              <a:ea typeface="UD デジタル 教科書体 NP-B" panose="02020700000000000000" pitchFamily="18" charset="-128"/>
            </a:endParaRPr>
          </a:p>
        </p:txBody>
      </p:sp>
      <p:sp>
        <p:nvSpPr>
          <p:cNvPr id="27" name="テキスト ボックス 26">
            <a:extLst>
              <a:ext uri="{FF2B5EF4-FFF2-40B4-BE49-F238E27FC236}">
                <a16:creationId xmlns:a16="http://schemas.microsoft.com/office/drawing/2014/main" id="{0E3BD4A2-C3AB-AC3A-D96E-60240A451704}"/>
              </a:ext>
            </a:extLst>
          </p:cNvPr>
          <p:cNvSpPr txBox="1"/>
          <p:nvPr/>
        </p:nvSpPr>
        <p:spPr>
          <a:xfrm>
            <a:off x="5668828" y="3055945"/>
            <a:ext cx="925038" cy="307777"/>
          </a:xfrm>
          <a:prstGeom prst="rect">
            <a:avLst/>
          </a:prstGeom>
          <a:noFill/>
        </p:spPr>
        <p:txBody>
          <a:bodyPr wrap="square">
            <a:spAutoFit/>
          </a:bodyPr>
          <a:lstStyle/>
          <a:p>
            <a:r>
              <a:rPr lang="ja-JP" altLang="en-US" sz="1400" b="1" dirty="0">
                <a:solidFill>
                  <a:srgbClr val="FFFF00"/>
                </a:solidFill>
                <a:latin typeface="UD デジタル 教科書体 NP-B" panose="02020700000000000000" pitchFamily="18" charset="-128"/>
                <a:ea typeface="UD デジタル 教科書体 NP-B" panose="02020700000000000000" pitchFamily="18" charset="-128"/>
              </a:rPr>
              <a:t>参考図</a:t>
            </a:r>
            <a:r>
              <a:rPr lang="en-US" altLang="ja-JP" sz="1400" b="1" dirty="0">
                <a:solidFill>
                  <a:srgbClr val="FFFF00"/>
                </a:solidFill>
                <a:latin typeface="UD デジタル 教科書体 NP-B" panose="02020700000000000000" pitchFamily="18" charset="-128"/>
                <a:ea typeface="UD デジタル 教科書体 NP-B" panose="02020700000000000000" pitchFamily="18" charset="-128"/>
              </a:rPr>
              <a:t>2</a:t>
            </a:r>
          </a:p>
        </p:txBody>
      </p:sp>
      <p:sp>
        <p:nvSpPr>
          <p:cNvPr id="28" name="テキスト ボックス 27">
            <a:extLst>
              <a:ext uri="{FF2B5EF4-FFF2-40B4-BE49-F238E27FC236}">
                <a16:creationId xmlns:a16="http://schemas.microsoft.com/office/drawing/2014/main" id="{47C0C6F7-5674-9C9A-C008-638AE72221B4}"/>
              </a:ext>
            </a:extLst>
          </p:cNvPr>
          <p:cNvSpPr txBox="1"/>
          <p:nvPr/>
        </p:nvSpPr>
        <p:spPr>
          <a:xfrm>
            <a:off x="1779875" y="5448060"/>
            <a:ext cx="747212" cy="307777"/>
          </a:xfrm>
          <a:prstGeom prst="rect">
            <a:avLst/>
          </a:prstGeom>
          <a:noFill/>
        </p:spPr>
        <p:txBody>
          <a:bodyPr wrap="square">
            <a:spAutoFit/>
          </a:bodyPr>
          <a:lstStyle/>
          <a:p>
            <a:r>
              <a:rPr lang="ja-JP" altLang="en-US" sz="1400" b="1" dirty="0">
                <a:solidFill>
                  <a:srgbClr val="FF6699"/>
                </a:solidFill>
                <a:latin typeface="UD デジタル 教科書体 NP-B" panose="02020700000000000000" pitchFamily="18" charset="-128"/>
                <a:ea typeface="UD デジタル 教科書体 NP-B" panose="02020700000000000000" pitchFamily="18" charset="-128"/>
              </a:rPr>
              <a:t>省略可</a:t>
            </a:r>
            <a:endParaRPr lang="en-US" altLang="ja-JP" sz="1400" b="1" dirty="0">
              <a:solidFill>
                <a:srgbClr val="FF6699"/>
              </a:solidFill>
              <a:latin typeface="UD デジタル 教科書体 NP-B" panose="02020700000000000000" pitchFamily="18" charset="-128"/>
              <a:ea typeface="UD デジタル 教科書体 NP-B" panose="02020700000000000000" pitchFamily="18" charset="-128"/>
            </a:endParaRPr>
          </a:p>
        </p:txBody>
      </p:sp>
      <p:sp>
        <p:nvSpPr>
          <p:cNvPr id="29" name="テキスト ボックス 28">
            <a:extLst>
              <a:ext uri="{FF2B5EF4-FFF2-40B4-BE49-F238E27FC236}">
                <a16:creationId xmlns:a16="http://schemas.microsoft.com/office/drawing/2014/main" id="{F4BF8FE6-DC68-B961-1018-AA33B0AF7DF9}"/>
              </a:ext>
            </a:extLst>
          </p:cNvPr>
          <p:cNvSpPr txBox="1"/>
          <p:nvPr/>
        </p:nvSpPr>
        <p:spPr>
          <a:xfrm>
            <a:off x="2722850" y="4590810"/>
            <a:ext cx="747212" cy="307777"/>
          </a:xfrm>
          <a:prstGeom prst="rect">
            <a:avLst/>
          </a:prstGeom>
          <a:noFill/>
        </p:spPr>
        <p:txBody>
          <a:bodyPr wrap="square">
            <a:spAutoFit/>
          </a:bodyPr>
          <a:lstStyle/>
          <a:p>
            <a:r>
              <a:rPr lang="ja-JP" altLang="en-US" sz="1400" b="1" dirty="0">
                <a:solidFill>
                  <a:srgbClr val="FF6699"/>
                </a:solidFill>
                <a:latin typeface="UD デジタル 教科書体 NP-B" panose="02020700000000000000" pitchFamily="18" charset="-128"/>
                <a:ea typeface="UD デジタル 教科書体 NP-B" panose="02020700000000000000" pitchFamily="18" charset="-128"/>
              </a:rPr>
              <a:t>省略可</a:t>
            </a:r>
            <a:endParaRPr lang="en-US" altLang="ja-JP" sz="1400" b="1" dirty="0">
              <a:solidFill>
                <a:srgbClr val="FF6699"/>
              </a:solidFill>
              <a:latin typeface="UD デジタル 教科書体 NP-B" panose="02020700000000000000" pitchFamily="18" charset="-128"/>
              <a:ea typeface="UD デジタル 教科書体 NP-B" panose="02020700000000000000" pitchFamily="18" charset="-128"/>
            </a:endParaRPr>
          </a:p>
        </p:txBody>
      </p:sp>
      <p:sp>
        <p:nvSpPr>
          <p:cNvPr id="30" name="テキスト ボックス 29">
            <a:extLst>
              <a:ext uri="{FF2B5EF4-FFF2-40B4-BE49-F238E27FC236}">
                <a16:creationId xmlns:a16="http://schemas.microsoft.com/office/drawing/2014/main" id="{D813A09F-9A1D-D667-4122-A1F3500E3EA9}"/>
              </a:ext>
            </a:extLst>
          </p:cNvPr>
          <p:cNvSpPr txBox="1"/>
          <p:nvPr/>
        </p:nvSpPr>
        <p:spPr>
          <a:xfrm>
            <a:off x="3672175" y="4590810"/>
            <a:ext cx="747212" cy="307777"/>
          </a:xfrm>
          <a:prstGeom prst="rect">
            <a:avLst/>
          </a:prstGeom>
          <a:noFill/>
        </p:spPr>
        <p:txBody>
          <a:bodyPr wrap="square">
            <a:spAutoFit/>
          </a:bodyPr>
          <a:lstStyle/>
          <a:p>
            <a:r>
              <a:rPr lang="ja-JP" altLang="en-US" sz="1400" b="1" dirty="0">
                <a:solidFill>
                  <a:srgbClr val="FF6699"/>
                </a:solidFill>
                <a:latin typeface="UD デジタル 教科書体 NP-B" panose="02020700000000000000" pitchFamily="18" charset="-128"/>
                <a:ea typeface="UD デジタル 教科書体 NP-B" panose="02020700000000000000" pitchFamily="18" charset="-128"/>
              </a:rPr>
              <a:t>省略可</a:t>
            </a:r>
            <a:endParaRPr lang="en-US" altLang="ja-JP" sz="1400" b="1" dirty="0">
              <a:solidFill>
                <a:srgbClr val="FF6699"/>
              </a:solidFill>
              <a:latin typeface="UD デジタル 教科書体 NP-B" panose="02020700000000000000" pitchFamily="18" charset="-128"/>
              <a:ea typeface="UD デジタル 教科書体 NP-B" panose="02020700000000000000" pitchFamily="18" charset="-128"/>
            </a:endParaRPr>
          </a:p>
        </p:txBody>
      </p:sp>
    </p:spTree>
    <p:extLst>
      <p:ext uri="{BB962C8B-B14F-4D97-AF65-F5344CB8AC3E}">
        <p14:creationId xmlns:p14="http://schemas.microsoft.com/office/powerpoint/2010/main" val="168127189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2287</TotalTime>
  <Words>876</Words>
  <Application>Microsoft Office PowerPoint</Application>
  <PresentationFormat>ワイド画面</PresentationFormat>
  <Paragraphs>99</Paragraphs>
  <Slides>9</Slides>
  <Notes>9</Notes>
  <HiddenSlides>0</HiddenSlides>
  <MMClips>6</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9</vt:i4>
      </vt:variant>
    </vt:vector>
  </HeadingPairs>
  <TitlesOfParts>
    <vt:vector size="19" baseType="lpstr">
      <vt:lpstr>HG正楷書体-PRO</vt:lpstr>
      <vt:lpstr>HG創英角ﾎﾟｯﾌﾟ体</vt:lpstr>
      <vt:lpstr>UD デジタル 教科書体 NK-B</vt:lpstr>
      <vt:lpstr>UD デジタル 教科書体 NK-R</vt:lpstr>
      <vt:lpstr>UD デジタル 教科書体 NP-B</vt:lpstr>
      <vt:lpstr>游ゴシック</vt:lpstr>
      <vt:lpstr>游ゴシック Light</vt:lpstr>
      <vt:lpstr>Arial</vt:lpstr>
      <vt:lpstr>Ink Free</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hoon ca</dc:creator>
  <cp:lastModifiedBy>hoon ca</cp:lastModifiedBy>
  <cp:revision>235</cp:revision>
  <dcterms:created xsi:type="dcterms:W3CDTF">2023-10-17T13:49:10Z</dcterms:created>
  <dcterms:modified xsi:type="dcterms:W3CDTF">2025-09-20T07:19:48Z</dcterms:modified>
</cp:coreProperties>
</file>