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9" r:id="rId2"/>
    <p:sldId id="271" r:id="rId3"/>
    <p:sldId id="272" r:id="rId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99"/>
    <a:srgbClr val="FF5050"/>
    <a:srgbClr val="FF3300"/>
    <a:srgbClr val="FF0066"/>
    <a:srgbClr val="FF3399"/>
    <a:srgbClr val="EF67A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4963" autoAdjust="0"/>
    <p:restoredTop sz="72328" autoAdjust="0"/>
  </p:normalViewPr>
  <p:slideViewPr>
    <p:cSldViewPr snapToGrid="0">
      <p:cViewPr varScale="1">
        <p:scale>
          <a:sx n="113" d="100"/>
          <a:sy n="113" d="100"/>
        </p:scale>
        <p:origin x="1086"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6" d="100"/>
          <a:sy n="86" d="100"/>
        </p:scale>
        <p:origin x="3864"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6BA8EE-D459-438B-A8F5-420FF90F6F87}" type="datetimeFigureOut">
              <a:rPr kumimoji="1" lang="ja-JP" altLang="en-US" smtClean="0"/>
              <a:t>2025/9/28</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7ED44D-B1D4-4DEC-824A-19C153E5AEBC}" type="slidenum">
              <a:rPr kumimoji="1" lang="ja-JP" altLang="en-US" smtClean="0"/>
              <a:t>‹#›</a:t>
            </a:fld>
            <a:endParaRPr kumimoji="1" lang="ja-JP" altLang="en-US"/>
          </a:p>
        </p:txBody>
      </p:sp>
    </p:spTree>
    <p:extLst>
      <p:ext uri="{BB962C8B-B14F-4D97-AF65-F5344CB8AC3E}">
        <p14:creationId xmlns:p14="http://schemas.microsoft.com/office/powerpoint/2010/main" val="14433968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685800" y="1143000"/>
            <a:ext cx="5486400" cy="3086100"/>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207ED44D-B1D4-4DEC-824A-19C153E5AEBC}" type="slidenum">
              <a:rPr kumimoji="1" lang="ja-JP" altLang="en-US" smtClean="0"/>
              <a:t>1</a:t>
            </a:fld>
            <a:endParaRPr kumimoji="1" lang="ja-JP" altLang="en-US"/>
          </a:p>
        </p:txBody>
      </p:sp>
    </p:spTree>
    <p:extLst>
      <p:ext uri="{BB962C8B-B14F-4D97-AF65-F5344CB8AC3E}">
        <p14:creationId xmlns:p14="http://schemas.microsoft.com/office/powerpoint/2010/main" val="1932078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7BA806-C37B-85DD-4F9F-D84712E58FA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CCEA05D-61E6-04F2-F39C-739A2199679F}"/>
              </a:ext>
            </a:extLst>
          </p:cNvPr>
          <p:cNvSpPr>
            <a:spLocks noGrp="1" noRot="1" noChangeAspect="1"/>
          </p:cNvSpPr>
          <p:nvPr>
            <p:ph type="sldImg"/>
          </p:nvPr>
        </p:nvSpPr>
        <p:spPr>
          <a:xfrm>
            <a:off x="685800" y="1143000"/>
            <a:ext cx="5486400" cy="3086100"/>
          </a:xfrm>
        </p:spPr>
      </p:sp>
      <p:sp>
        <p:nvSpPr>
          <p:cNvPr id="3" name="ノート プレースホルダー 2">
            <a:extLst>
              <a:ext uri="{FF2B5EF4-FFF2-40B4-BE49-F238E27FC236}">
                <a16:creationId xmlns:a16="http://schemas.microsoft.com/office/drawing/2014/main" id="{50952617-BF72-F746-0F6D-32B96CF9D4A5}"/>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AFC36FD2-025A-4D37-CAD6-BDBBA22FDF5D}"/>
              </a:ext>
            </a:extLst>
          </p:cNvPr>
          <p:cNvSpPr>
            <a:spLocks noGrp="1"/>
          </p:cNvSpPr>
          <p:nvPr>
            <p:ph type="sldNum" sz="quarter" idx="5"/>
          </p:nvPr>
        </p:nvSpPr>
        <p:spPr/>
        <p:txBody>
          <a:bodyPr/>
          <a:lstStyle/>
          <a:p>
            <a:fld id="{207ED44D-B1D4-4DEC-824A-19C153E5AEBC}" type="slidenum">
              <a:rPr kumimoji="1" lang="ja-JP" altLang="en-US" smtClean="0"/>
              <a:t>2</a:t>
            </a:fld>
            <a:endParaRPr kumimoji="1" lang="ja-JP" altLang="en-US"/>
          </a:p>
        </p:txBody>
      </p:sp>
    </p:spTree>
    <p:extLst>
      <p:ext uri="{BB962C8B-B14F-4D97-AF65-F5344CB8AC3E}">
        <p14:creationId xmlns:p14="http://schemas.microsoft.com/office/powerpoint/2010/main" val="8585441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D7D927-F938-F1D5-539E-57EAFA6490D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35A3B9B-ED52-4B9C-BE7F-F1D6A54CB37A}"/>
              </a:ext>
            </a:extLst>
          </p:cNvPr>
          <p:cNvSpPr>
            <a:spLocks noGrp="1" noRot="1" noChangeAspect="1"/>
          </p:cNvSpPr>
          <p:nvPr>
            <p:ph type="sldImg"/>
          </p:nvPr>
        </p:nvSpPr>
        <p:spPr>
          <a:xfrm>
            <a:off x="685800" y="1143000"/>
            <a:ext cx="5486400" cy="3086100"/>
          </a:xfrm>
        </p:spPr>
      </p:sp>
      <p:sp>
        <p:nvSpPr>
          <p:cNvPr id="3" name="ノート プレースホルダー 2">
            <a:extLst>
              <a:ext uri="{FF2B5EF4-FFF2-40B4-BE49-F238E27FC236}">
                <a16:creationId xmlns:a16="http://schemas.microsoft.com/office/drawing/2014/main" id="{5F19A438-1117-B6FF-8663-F57F3731D427}"/>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BB80B46D-B8E5-F0B0-14CC-7E418E72B980}"/>
              </a:ext>
            </a:extLst>
          </p:cNvPr>
          <p:cNvSpPr>
            <a:spLocks noGrp="1"/>
          </p:cNvSpPr>
          <p:nvPr>
            <p:ph type="sldNum" sz="quarter" idx="5"/>
          </p:nvPr>
        </p:nvSpPr>
        <p:spPr/>
        <p:txBody>
          <a:bodyPr/>
          <a:lstStyle/>
          <a:p>
            <a:fld id="{207ED44D-B1D4-4DEC-824A-19C153E5AEBC}" type="slidenum">
              <a:rPr kumimoji="1" lang="ja-JP" altLang="en-US" smtClean="0"/>
              <a:t>3</a:t>
            </a:fld>
            <a:endParaRPr kumimoji="1" lang="ja-JP" altLang="en-US"/>
          </a:p>
        </p:txBody>
      </p:sp>
    </p:spTree>
    <p:extLst>
      <p:ext uri="{BB962C8B-B14F-4D97-AF65-F5344CB8AC3E}">
        <p14:creationId xmlns:p14="http://schemas.microsoft.com/office/powerpoint/2010/main" val="12041419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FC6F0A4-F4A2-C886-F891-8F536D44AFD6}"/>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C7705E78-4FE3-312A-D0B8-6C3B3160B6B7}"/>
              </a:ext>
            </a:extLst>
          </p:cNvPr>
          <p:cNvSpPr>
            <a:spLocks noGrp="1"/>
          </p:cNvSpPr>
          <p:nvPr>
            <p:ph type="subTitle" idx="1"/>
          </p:nvPr>
        </p:nvSpPr>
        <p:spPr>
          <a:xfrm>
            <a:off x="1524000" y="3602039"/>
            <a:ext cx="9144000" cy="1655762"/>
          </a:xfrm>
        </p:spPr>
        <p:txBody>
          <a:bodyPr/>
          <a:lstStyle>
            <a:lvl1pPr marL="0" indent="0" algn="ctr">
              <a:buNone/>
              <a:defRPr sz="2400"/>
            </a:lvl1pPr>
            <a:lvl2pPr marL="457204" indent="0" algn="ctr">
              <a:buNone/>
              <a:defRPr sz="2000"/>
            </a:lvl2pPr>
            <a:lvl3pPr marL="914410" indent="0" algn="ctr">
              <a:buNone/>
              <a:defRPr sz="1801"/>
            </a:lvl3pPr>
            <a:lvl4pPr marL="1371614" indent="0" algn="ctr">
              <a:buNone/>
              <a:defRPr sz="1600"/>
            </a:lvl4pPr>
            <a:lvl5pPr marL="1828819" indent="0" algn="ctr">
              <a:buNone/>
              <a:defRPr sz="1600"/>
            </a:lvl5pPr>
            <a:lvl6pPr marL="2286025" indent="0" algn="ctr">
              <a:buNone/>
              <a:defRPr sz="1600"/>
            </a:lvl6pPr>
            <a:lvl7pPr marL="2743229" indent="0" algn="ctr">
              <a:buNone/>
              <a:defRPr sz="1600"/>
            </a:lvl7pPr>
            <a:lvl8pPr marL="3200435" indent="0" algn="ctr">
              <a:buNone/>
              <a:defRPr sz="1600"/>
            </a:lvl8pPr>
            <a:lvl9pPr marL="3657639"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E0801068-6B69-F313-233F-5600D935D46B}"/>
              </a:ext>
            </a:extLst>
          </p:cNvPr>
          <p:cNvSpPr>
            <a:spLocks noGrp="1"/>
          </p:cNvSpPr>
          <p:nvPr>
            <p:ph type="dt" sz="half" idx="10"/>
          </p:nvPr>
        </p:nvSpPr>
        <p:spPr/>
        <p:txBody>
          <a:bodyPr/>
          <a:lstStyle/>
          <a:p>
            <a:fld id="{EEA1AF1F-A61A-4828-96F9-D5F7049940A5}" type="datetimeFigureOut">
              <a:rPr kumimoji="1" lang="ja-JP" altLang="en-US" smtClean="0"/>
              <a:t>2025/9/28</a:t>
            </a:fld>
            <a:endParaRPr kumimoji="1" lang="ja-JP" altLang="en-US"/>
          </a:p>
        </p:txBody>
      </p:sp>
      <p:sp>
        <p:nvSpPr>
          <p:cNvPr id="5" name="フッター プレースホルダー 4">
            <a:extLst>
              <a:ext uri="{FF2B5EF4-FFF2-40B4-BE49-F238E27FC236}">
                <a16:creationId xmlns:a16="http://schemas.microsoft.com/office/drawing/2014/main" id="{A0761658-E980-41FB-9CAD-51916E32902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279BE2B-5B07-694F-E967-8CD9C08C6B4D}"/>
              </a:ext>
            </a:extLst>
          </p:cNvPr>
          <p:cNvSpPr>
            <a:spLocks noGrp="1"/>
          </p:cNvSpPr>
          <p:nvPr>
            <p:ph type="sldNum" sz="quarter" idx="12"/>
          </p:nvPr>
        </p:nvSpPr>
        <p:spPr/>
        <p:txBody>
          <a:bodyPr/>
          <a:lstStyle/>
          <a:p>
            <a:fld id="{1F9A3213-2C88-433F-AE77-00F6B0FE2057}" type="slidenum">
              <a:rPr kumimoji="1" lang="ja-JP" altLang="en-US" smtClean="0"/>
              <a:t>‹#›</a:t>
            </a:fld>
            <a:endParaRPr kumimoji="1" lang="ja-JP" altLang="en-US"/>
          </a:p>
        </p:txBody>
      </p:sp>
    </p:spTree>
    <p:extLst>
      <p:ext uri="{BB962C8B-B14F-4D97-AF65-F5344CB8AC3E}">
        <p14:creationId xmlns:p14="http://schemas.microsoft.com/office/powerpoint/2010/main" val="33504450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CB237E7-909A-39E1-8487-6C2A4E9A8757}"/>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E9D97DE-3696-EBAA-9528-44518C3F3FD3}"/>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2D80BC9-BAF0-AD0D-4E32-DCBCBA233EF9}"/>
              </a:ext>
            </a:extLst>
          </p:cNvPr>
          <p:cNvSpPr>
            <a:spLocks noGrp="1"/>
          </p:cNvSpPr>
          <p:nvPr>
            <p:ph type="dt" sz="half" idx="10"/>
          </p:nvPr>
        </p:nvSpPr>
        <p:spPr/>
        <p:txBody>
          <a:bodyPr/>
          <a:lstStyle/>
          <a:p>
            <a:fld id="{EEA1AF1F-A61A-4828-96F9-D5F7049940A5}" type="datetimeFigureOut">
              <a:rPr kumimoji="1" lang="ja-JP" altLang="en-US" smtClean="0"/>
              <a:t>2025/9/28</a:t>
            </a:fld>
            <a:endParaRPr kumimoji="1" lang="ja-JP" altLang="en-US"/>
          </a:p>
        </p:txBody>
      </p:sp>
      <p:sp>
        <p:nvSpPr>
          <p:cNvPr id="5" name="フッター プレースホルダー 4">
            <a:extLst>
              <a:ext uri="{FF2B5EF4-FFF2-40B4-BE49-F238E27FC236}">
                <a16:creationId xmlns:a16="http://schemas.microsoft.com/office/drawing/2014/main" id="{FC6300AC-AC4E-9A36-47E3-20D12C00EBD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6FEB6F4-F1B1-13AA-7DFC-2CE94D290C69}"/>
              </a:ext>
            </a:extLst>
          </p:cNvPr>
          <p:cNvSpPr>
            <a:spLocks noGrp="1"/>
          </p:cNvSpPr>
          <p:nvPr>
            <p:ph type="sldNum" sz="quarter" idx="12"/>
          </p:nvPr>
        </p:nvSpPr>
        <p:spPr/>
        <p:txBody>
          <a:bodyPr/>
          <a:lstStyle/>
          <a:p>
            <a:fld id="{1F9A3213-2C88-433F-AE77-00F6B0FE2057}" type="slidenum">
              <a:rPr kumimoji="1" lang="ja-JP" altLang="en-US" smtClean="0"/>
              <a:t>‹#›</a:t>
            </a:fld>
            <a:endParaRPr kumimoji="1" lang="ja-JP" altLang="en-US"/>
          </a:p>
        </p:txBody>
      </p:sp>
    </p:spTree>
    <p:extLst>
      <p:ext uri="{BB962C8B-B14F-4D97-AF65-F5344CB8AC3E}">
        <p14:creationId xmlns:p14="http://schemas.microsoft.com/office/powerpoint/2010/main" val="20450546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A5F7D1BD-8B1C-0BDF-86D4-35ACC4074C6C}"/>
              </a:ext>
            </a:extLst>
          </p:cNvPr>
          <p:cNvSpPr>
            <a:spLocks noGrp="1"/>
          </p:cNvSpPr>
          <p:nvPr>
            <p:ph type="title" orient="vert"/>
          </p:nvPr>
        </p:nvSpPr>
        <p:spPr>
          <a:xfrm>
            <a:off x="8724899"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6DFCF61A-85E6-F592-C12C-09DE1836A8AB}"/>
              </a:ext>
            </a:extLst>
          </p:cNvPr>
          <p:cNvSpPr>
            <a:spLocks noGrp="1"/>
          </p:cNvSpPr>
          <p:nvPr>
            <p:ph type="body" orient="vert" idx="1"/>
          </p:nvPr>
        </p:nvSpPr>
        <p:spPr>
          <a:xfrm>
            <a:off x="838199"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80D06C1-A5B7-327F-4FA8-B5ADB08722D7}"/>
              </a:ext>
            </a:extLst>
          </p:cNvPr>
          <p:cNvSpPr>
            <a:spLocks noGrp="1"/>
          </p:cNvSpPr>
          <p:nvPr>
            <p:ph type="dt" sz="half" idx="10"/>
          </p:nvPr>
        </p:nvSpPr>
        <p:spPr/>
        <p:txBody>
          <a:bodyPr/>
          <a:lstStyle/>
          <a:p>
            <a:fld id="{EEA1AF1F-A61A-4828-96F9-D5F7049940A5}" type="datetimeFigureOut">
              <a:rPr kumimoji="1" lang="ja-JP" altLang="en-US" smtClean="0"/>
              <a:t>2025/9/28</a:t>
            </a:fld>
            <a:endParaRPr kumimoji="1" lang="ja-JP" altLang="en-US"/>
          </a:p>
        </p:txBody>
      </p:sp>
      <p:sp>
        <p:nvSpPr>
          <p:cNvPr id="5" name="フッター プレースホルダー 4">
            <a:extLst>
              <a:ext uri="{FF2B5EF4-FFF2-40B4-BE49-F238E27FC236}">
                <a16:creationId xmlns:a16="http://schemas.microsoft.com/office/drawing/2014/main" id="{E0356F03-6F50-172F-7D02-BA6C5BBF302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38C6FE8-BAF0-D9B6-01D2-21F1F86EA53A}"/>
              </a:ext>
            </a:extLst>
          </p:cNvPr>
          <p:cNvSpPr>
            <a:spLocks noGrp="1"/>
          </p:cNvSpPr>
          <p:nvPr>
            <p:ph type="sldNum" sz="quarter" idx="12"/>
          </p:nvPr>
        </p:nvSpPr>
        <p:spPr/>
        <p:txBody>
          <a:bodyPr/>
          <a:lstStyle/>
          <a:p>
            <a:fld id="{1F9A3213-2C88-433F-AE77-00F6B0FE2057}" type="slidenum">
              <a:rPr kumimoji="1" lang="ja-JP" altLang="en-US" smtClean="0"/>
              <a:t>‹#›</a:t>
            </a:fld>
            <a:endParaRPr kumimoji="1" lang="ja-JP" altLang="en-US"/>
          </a:p>
        </p:txBody>
      </p:sp>
    </p:spTree>
    <p:extLst>
      <p:ext uri="{BB962C8B-B14F-4D97-AF65-F5344CB8AC3E}">
        <p14:creationId xmlns:p14="http://schemas.microsoft.com/office/powerpoint/2010/main" val="2459839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BA57499-0255-4C0A-F8C4-45CD647B902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320D37B-8867-D58F-6C16-59B8BDE9E62E}"/>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6F6C650-5E98-0547-0C86-A3BFE5154F89}"/>
              </a:ext>
            </a:extLst>
          </p:cNvPr>
          <p:cNvSpPr>
            <a:spLocks noGrp="1"/>
          </p:cNvSpPr>
          <p:nvPr>
            <p:ph type="dt" sz="half" idx="10"/>
          </p:nvPr>
        </p:nvSpPr>
        <p:spPr/>
        <p:txBody>
          <a:bodyPr/>
          <a:lstStyle/>
          <a:p>
            <a:fld id="{EEA1AF1F-A61A-4828-96F9-D5F7049940A5}" type="datetimeFigureOut">
              <a:rPr kumimoji="1" lang="ja-JP" altLang="en-US" smtClean="0"/>
              <a:t>2025/9/28</a:t>
            </a:fld>
            <a:endParaRPr kumimoji="1" lang="ja-JP" altLang="en-US"/>
          </a:p>
        </p:txBody>
      </p:sp>
      <p:sp>
        <p:nvSpPr>
          <p:cNvPr id="5" name="フッター プレースホルダー 4">
            <a:extLst>
              <a:ext uri="{FF2B5EF4-FFF2-40B4-BE49-F238E27FC236}">
                <a16:creationId xmlns:a16="http://schemas.microsoft.com/office/drawing/2014/main" id="{647C18DA-061B-BC82-B53D-4DF8E7A0BB6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DBA467A-7808-F70E-E50F-34D2FFA1FFC3}"/>
              </a:ext>
            </a:extLst>
          </p:cNvPr>
          <p:cNvSpPr>
            <a:spLocks noGrp="1"/>
          </p:cNvSpPr>
          <p:nvPr>
            <p:ph type="sldNum" sz="quarter" idx="12"/>
          </p:nvPr>
        </p:nvSpPr>
        <p:spPr/>
        <p:txBody>
          <a:bodyPr/>
          <a:lstStyle/>
          <a:p>
            <a:fld id="{1F9A3213-2C88-433F-AE77-00F6B0FE2057}" type="slidenum">
              <a:rPr kumimoji="1" lang="ja-JP" altLang="en-US" smtClean="0"/>
              <a:t>‹#›</a:t>
            </a:fld>
            <a:endParaRPr kumimoji="1" lang="ja-JP" altLang="en-US"/>
          </a:p>
        </p:txBody>
      </p:sp>
    </p:spTree>
    <p:extLst>
      <p:ext uri="{BB962C8B-B14F-4D97-AF65-F5344CB8AC3E}">
        <p14:creationId xmlns:p14="http://schemas.microsoft.com/office/powerpoint/2010/main" val="1987571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4746652-8601-F803-89DD-F063EB276CA9}"/>
              </a:ext>
            </a:extLst>
          </p:cNvPr>
          <p:cNvSpPr>
            <a:spLocks noGrp="1"/>
          </p:cNvSpPr>
          <p:nvPr>
            <p:ph type="title"/>
          </p:nvPr>
        </p:nvSpPr>
        <p:spPr>
          <a:xfrm>
            <a:off x="831852" y="1709742"/>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7FE8A32-060B-87A7-C2CE-E4265DDFAC88}"/>
              </a:ext>
            </a:extLst>
          </p:cNvPr>
          <p:cNvSpPr>
            <a:spLocks noGrp="1"/>
          </p:cNvSpPr>
          <p:nvPr>
            <p:ph type="body" idx="1"/>
          </p:nvPr>
        </p:nvSpPr>
        <p:spPr>
          <a:xfrm>
            <a:off x="831852" y="4589468"/>
            <a:ext cx="10515600" cy="1500187"/>
          </a:xfrm>
        </p:spPr>
        <p:txBody>
          <a:bodyPr/>
          <a:lstStyle>
            <a:lvl1pPr marL="0" indent="0">
              <a:buNone/>
              <a:defRPr sz="2400">
                <a:solidFill>
                  <a:schemeClr val="tx1">
                    <a:tint val="75000"/>
                  </a:schemeClr>
                </a:solidFill>
              </a:defRPr>
            </a:lvl1pPr>
            <a:lvl2pPr marL="457204" indent="0">
              <a:buNone/>
              <a:defRPr sz="2000">
                <a:solidFill>
                  <a:schemeClr val="tx1">
                    <a:tint val="75000"/>
                  </a:schemeClr>
                </a:solidFill>
              </a:defRPr>
            </a:lvl2pPr>
            <a:lvl3pPr marL="914410" indent="0">
              <a:buNone/>
              <a:defRPr sz="1801">
                <a:solidFill>
                  <a:schemeClr val="tx1">
                    <a:tint val="75000"/>
                  </a:schemeClr>
                </a:solidFill>
              </a:defRPr>
            </a:lvl3pPr>
            <a:lvl4pPr marL="1371614" indent="0">
              <a:buNone/>
              <a:defRPr sz="1600">
                <a:solidFill>
                  <a:schemeClr val="tx1">
                    <a:tint val="75000"/>
                  </a:schemeClr>
                </a:solidFill>
              </a:defRPr>
            </a:lvl4pPr>
            <a:lvl5pPr marL="1828819" indent="0">
              <a:buNone/>
              <a:defRPr sz="1600">
                <a:solidFill>
                  <a:schemeClr val="tx1">
                    <a:tint val="75000"/>
                  </a:schemeClr>
                </a:solidFill>
              </a:defRPr>
            </a:lvl5pPr>
            <a:lvl6pPr marL="2286025" indent="0">
              <a:buNone/>
              <a:defRPr sz="1600">
                <a:solidFill>
                  <a:schemeClr val="tx1">
                    <a:tint val="75000"/>
                  </a:schemeClr>
                </a:solidFill>
              </a:defRPr>
            </a:lvl6pPr>
            <a:lvl7pPr marL="2743229" indent="0">
              <a:buNone/>
              <a:defRPr sz="1600">
                <a:solidFill>
                  <a:schemeClr val="tx1">
                    <a:tint val="75000"/>
                  </a:schemeClr>
                </a:solidFill>
              </a:defRPr>
            </a:lvl7pPr>
            <a:lvl8pPr marL="3200435" indent="0">
              <a:buNone/>
              <a:defRPr sz="1600">
                <a:solidFill>
                  <a:schemeClr val="tx1">
                    <a:tint val="75000"/>
                  </a:schemeClr>
                </a:solidFill>
              </a:defRPr>
            </a:lvl8pPr>
            <a:lvl9pPr marL="3657639"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ED8EF777-AE36-5315-9C69-5A38922415EC}"/>
              </a:ext>
            </a:extLst>
          </p:cNvPr>
          <p:cNvSpPr>
            <a:spLocks noGrp="1"/>
          </p:cNvSpPr>
          <p:nvPr>
            <p:ph type="dt" sz="half" idx="10"/>
          </p:nvPr>
        </p:nvSpPr>
        <p:spPr/>
        <p:txBody>
          <a:bodyPr/>
          <a:lstStyle/>
          <a:p>
            <a:fld id="{EEA1AF1F-A61A-4828-96F9-D5F7049940A5}" type="datetimeFigureOut">
              <a:rPr kumimoji="1" lang="ja-JP" altLang="en-US" smtClean="0"/>
              <a:t>2025/9/28</a:t>
            </a:fld>
            <a:endParaRPr kumimoji="1" lang="ja-JP" altLang="en-US"/>
          </a:p>
        </p:txBody>
      </p:sp>
      <p:sp>
        <p:nvSpPr>
          <p:cNvPr id="5" name="フッター プレースホルダー 4">
            <a:extLst>
              <a:ext uri="{FF2B5EF4-FFF2-40B4-BE49-F238E27FC236}">
                <a16:creationId xmlns:a16="http://schemas.microsoft.com/office/drawing/2014/main" id="{5379C75C-19B6-3F58-90A4-FF2F6D0B3DF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CFB791A-EBC1-62A0-58C7-1BAC96DB199E}"/>
              </a:ext>
            </a:extLst>
          </p:cNvPr>
          <p:cNvSpPr>
            <a:spLocks noGrp="1"/>
          </p:cNvSpPr>
          <p:nvPr>
            <p:ph type="sldNum" sz="quarter" idx="12"/>
          </p:nvPr>
        </p:nvSpPr>
        <p:spPr/>
        <p:txBody>
          <a:bodyPr/>
          <a:lstStyle/>
          <a:p>
            <a:fld id="{1F9A3213-2C88-433F-AE77-00F6B0FE2057}" type="slidenum">
              <a:rPr kumimoji="1" lang="ja-JP" altLang="en-US" smtClean="0"/>
              <a:t>‹#›</a:t>
            </a:fld>
            <a:endParaRPr kumimoji="1" lang="ja-JP" altLang="en-US"/>
          </a:p>
        </p:txBody>
      </p:sp>
    </p:spTree>
    <p:extLst>
      <p:ext uri="{BB962C8B-B14F-4D97-AF65-F5344CB8AC3E}">
        <p14:creationId xmlns:p14="http://schemas.microsoft.com/office/powerpoint/2010/main" val="1922640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1FB9E8A-53D2-CC1C-9DBC-C6EDA8C029A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65297DA-A66C-69DE-74FD-01A051D63ECD}"/>
              </a:ext>
            </a:extLst>
          </p:cNvPr>
          <p:cNvSpPr>
            <a:spLocks noGrp="1"/>
          </p:cNvSpPr>
          <p:nvPr>
            <p:ph sz="half" idx="1"/>
          </p:nvPr>
        </p:nvSpPr>
        <p:spPr>
          <a:xfrm>
            <a:off x="838201"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FB65F2EE-DD9E-FA3D-9664-A7C74DB3F82C}"/>
              </a:ext>
            </a:extLst>
          </p:cNvPr>
          <p:cNvSpPr>
            <a:spLocks noGrp="1"/>
          </p:cNvSpPr>
          <p:nvPr>
            <p:ph sz="half" idx="2"/>
          </p:nvPr>
        </p:nvSpPr>
        <p:spPr>
          <a:xfrm>
            <a:off x="6172201"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0FFFA581-1C20-D648-F34D-58A3AA96D9DE}"/>
              </a:ext>
            </a:extLst>
          </p:cNvPr>
          <p:cNvSpPr>
            <a:spLocks noGrp="1"/>
          </p:cNvSpPr>
          <p:nvPr>
            <p:ph type="dt" sz="half" idx="10"/>
          </p:nvPr>
        </p:nvSpPr>
        <p:spPr/>
        <p:txBody>
          <a:bodyPr/>
          <a:lstStyle/>
          <a:p>
            <a:fld id="{EEA1AF1F-A61A-4828-96F9-D5F7049940A5}" type="datetimeFigureOut">
              <a:rPr kumimoji="1" lang="ja-JP" altLang="en-US" smtClean="0"/>
              <a:t>2025/9/28</a:t>
            </a:fld>
            <a:endParaRPr kumimoji="1" lang="ja-JP" altLang="en-US"/>
          </a:p>
        </p:txBody>
      </p:sp>
      <p:sp>
        <p:nvSpPr>
          <p:cNvPr id="6" name="フッター プレースホルダー 5">
            <a:extLst>
              <a:ext uri="{FF2B5EF4-FFF2-40B4-BE49-F238E27FC236}">
                <a16:creationId xmlns:a16="http://schemas.microsoft.com/office/drawing/2014/main" id="{AC0C17DB-A815-BFC6-1035-D9DB2E9677F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DA728F9D-F34F-9FEB-928A-E880E5FB3598}"/>
              </a:ext>
            </a:extLst>
          </p:cNvPr>
          <p:cNvSpPr>
            <a:spLocks noGrp="1"/>
          </p:cNvSpPr>
          <p:nvPr>
            <p:ph type="sldNum" sz="quarter" idx="12"/>
          </p:nvPr>
        </p:nvSpPr>
        <p:spPr/>
        <p:txBody>
          <a:bodyPr/>
          <a:lstStyle/>
          <a:p>
            <a:fld id="{1F9A3213-2C88-433F-AE77-00F6B0FE2057}" type="slidenum">
              <a:rPr kumimoji="1" lang="ja-JP" altLang="en-US" smtClean="0"/>
              <a:t>‹#›</a:t>
            </a:fld>
            <a:endParaRPr kumimoji="1" lang="ja-JP" altLang="en-US"/>
          </a:p>
        </p:txBody>
      </p:sp>
    </p:spTree>
    <p:extLst>
      <p:ext uri="{BB962C8B-B14F-4D97-AF65-F5344CB8AC3E}">
        <p14:creationId xmlns:p14="http://schemas.microsoft.com/office/powerpoint/2010/main" val="2130307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22A1C81-6908-277E-9424-DF913DB311E4}"/>
              </a:ext>
            </a:extLst>
          </p:cNvPr>
          <p:cNvSpPr>
            <a:spLocks noGrp="1"/>
          </p:cNvSpPr>
          <p:nvPr>
            <p:ph type="title"/>
          </p:nvPr>
        </p:nvSpPr>
        <p:spPr>
          <a:xfrm>
            <a:off x="839789" y="365129"/>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BF0FB41-F6D8-EBC2-5F3A-DBBF7F99F1D0}"/>
              </a:ext>
            </a:extLst>
          </p:cNvPr>
          <p:cNvSpPr>
            <a:spLocks noGrp="1"/>
          </p:cNvSpPr>
          <p:nvPr>
            <p:ph type="body" idx="1"/>
          </p:nvPr>
        </p:nvSpPr>
        <p:spPr>
          <a:xfrm>
            <a:off x="839793" y="1681165"/>
            <a:ext cx="5157787" cy="823912"/>
          </a:xfrm>
        </p:spPr>
        <p:txBody>
          <a:bodyPr anchor="b"/>
          <a:lstStyle>
            <a:lvl1pPr marL="0" indent="0">
              <a:buNone/>
              <a:defRPr sz="2400" b="1"/>
            </a:lvl1pPr>
            <a:lvl2pPr marL="457204" indent="0">
              <a:buNone/>
              <a:defRPr sz="2000" b="1"/>
            </a:lvl2pPr>
            <a:lvl3pPr marL="914410" indent="0">
              <a:buNone/>
              <a:defRPr sz="1801" b="1"/>
            </a:lvl3pPr>
            <a:lvl4pPr marL="1371614" indent="0">
              <a:buNone/>
              <a:defRPr sz="1600" b="1"/>
            </a:lvl4pPr>
            <a:lvl5pPr marL="1828819" indent="0">
              <a:buNone/>
              <a:defRPr sz="1600" b="1"/>
            </a:lvl5pPr>
            <a:lvl6pPr marL="2286025" indent="0">
              <a:buNone/>
              <a:defRPr sz="1600" b="1"/>
            </a:lvl6pPr>
            <a:lvl7pPr marL="2743229" indent="0">
              <a:buNone/>
              <a:defRPr sz="1600" b="1"/>
            </a:lvl7pPr>
            <a:lvl8pPr marL="3200435" indent="0">
              <a:buNone/>
              <a:defRPr sz="1600" b="1"/>
            </a:lvl8pPr>
            <a:lvl9pPr marL="3657639"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9BAFE21C-68B5-2F43-9CD6-EC2574128F59}"/>
              </a:ext>
            </a:extLst>
          </p:cNvPr>
          <p:cNvSpPr>
            <a:spLocks noGrp="1"/>
          </p:cNvSpPr>
          <p:nvPr>
            <p:ph sz="half" idx="2"/>
          </p:nvPr>
        </p:nvSpPr>
        <p:spPr>
          <a:xfrm>
            <a:off x="839793" y="2505076"/>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D796AAFD-076C-80B1-5BC2-DA9AEA209D72}"/>
              </a:ext>
            </a:extLst>
          </p:cNvPr>
          <p:cNvSpPr>
            <a:spLocks noGrp="1"/>
          </p:cNvSpPr>
          <p:nvPr>
            <p:ph type="body" sz="quarter" idx="3"/>
          </p:nvPr>
        </p:nvSpPr>
        <p:spPr>
          <a:xfrm>
            <a:off x="6172202" y="1681165"/>
            <a:ext cx="5183188" cy="823912"/>
          </a:xfrm>
        </p:spPr>
        <p:txBody>
          <a:bodyPr anchor="b"/>
          <a:lstStyle>
            <a:lvl1pPr marL="0" indent="0">
              <a:buNone/>
              <a:defRPr sz="2400" b="1"/>
            </a:lvl1pPr>
            <a:lvl2pPr marL="457204" indent="0">
              <a:buNone/>
              <a:defRPr sz="2000" b="1"/>
            </a:lvl2pPr>
            <a:lvl3pPr marL="914410" indent="0">
              <a:buNone/>
              <a:defRPr sz="1801" b="1"/>
            </a:lvl3pPr>
            <a:lvl4pPr marL="1371614" indent="0">
              <a:buNone/>
              <a:defRPr sz="1600" b="1"/>
            </a:lvl4pPr>
            <a:lvl5pPr marL="1828819" indent="0">
              <a:buNone/>
              <a:defRPr sz="1600" b="1"/>
            </a:lvl5pPr>
            <a:lvl6pPr marL="2286025" indent="0">
              <a:buNone/>
              <a:defRPr sz="1600" b="1"/>
            </a:lvl6pPr>
            <a:lvl7pPr marL="2743229" indent="0">
              <a:buNone/>
              <a:defRPr sz="1600" b="1"/>
            </a:lvl7pPr>
            <a:lvl8pPr marL="3200435" indent="0">
              <a:buNone/>
              <a:defRPr sz="1600" b="1"/>
            </a:lvl8pPr>
            <a:lvl9pPr marL="3657639"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EB931B0C-2736-990E-7876-6AA94DB8268E}"/>
              </a:ext>
            </a:extLst>
          </p:cNvPr>
          <p:cNvSpPr>
            <a:spLocks noGrp="1"/>
          </p:cNvSpPr>
          <p:nvPr>
            <p:ph sz="quarter" idx="4"/>
          </p:nvPr>
        </p:nvSpPr>
        <p:spPr>
          <a:xfrm>
            <a:off x="6172202" y="2505076"/>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C75A43FE-D07C-F94C-4A01-FC09887452F0}"/>
              </a:ext>
            </a:extLst>
          </p:cNvPr>
          <p:cNvSpPr>
            <a:spLocks noGrp="1"/>
          </p:cNvSpPr>
          <p:nvPr>
            <p:ph type="dt" sz="half" idx="10"/>
          </p:nvPr>
        </p:nvSpPr>
        <p:spPr/>
        <p:txBody>
          <a:bodyPr/>
          <a:lstStyle/>
          <a:p>
            <a:fld id="{EEA1AF1F-A61A-4828-96F9-D5F7049940A5}" type="datetimeFigureOut">
              <a:rPr kumimoji="1" lang="ja-JP" altLang="en-US" smtClean="0"/>
              <a:t>2025/9/28</a:t>
            </a:fld>
            <a:endParaRPr kumimoji="1" lang="ja-JP" altLang="en-US"/>
          </a:p>
        </p:txBody>
      </p:sp>
      <p:sp>
        <p:nvSpPr>
          <p:cNvPr id="8" name="フッター プレースホルダー 7">
            <a:extLst>
              <a:ext uri="{FF2B5EF4-FFF2-40B4-BE49-F238E27FC236}">
                <a16:creationId xmlns:a16="http://schemas.microsoft.com/office/drawing/2014/main" id="{9CBBF93B-BCDD-A79A-BA2D-641EEF32E89E}"/>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0DF7F909-229E-123B-F595-784B370EE7BE}"/>
              </a:ext>
            </a:extLst>
          </p:cNvPr>
          <p:cNvSpPr>
            <a:spLocks noGrp="1"/>
          </p:cNvSpPr>
          <p:nvPr>
            <p:ph type="sldNum" sz="quarter" idx="12"/>
          </p:nvPr>
        </p:nvSpPr>
        <p:spPr/>
        <p:txBody>
          <a:bodyPr/>
          <a:lstStyle/>
          <a:p>
            <a:fld id="{1F9A3213-2C88-433F-AE77-00F6B0FE2057}" type="slidenum">
              <a:rPr kumimoji="1" lang="ja-JP" altLang="en-US" smtClean="0"/>
              <a:t>‹#›</a:t>
            </a:fld>
            <a:endParaRPr kumimoji="1" lang="ja-JP" altLang="en-US"/>
          </a:p>
        </p:txBody>
      </p:sp>
    </p:spTree>
    <p:extLst>
      <p:ext uri="{BB962C8B-B14F-4D97-AF65-F5344CB8AC3E}">
        <p14:creationId xmlns:p14="http://schemas.microsoft.com/office/powerpoint/2010/main" val="67253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46CBD28-05A3-6E2C-FE5A-B171F945D67C}"/>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9F86DB5D-353A-8690-2141-D478E5F9DCD5}"/>
              </a:ext>
            </a:extLst>
          </p:cNvPr>
          <p:cNvSpPr>
            <a:spLocks noGrp="1"/>
          </p:cNvSpPr>
          <p:nvPr>
            <p:ph type="dt" sz="half" idx="10"/>
          </p:nvPr>
        </p:nvSpPr>
        <p:spPr/>
        <p:txBody>
          <a:bodyPr/>
          <a:lstStyle/>
          <a:p>
            <a:fld id="{EEA1AF1F-A61A-4828-96F9-D5F7049940A5}" type="datetimeFigureOut">
              <a:rPr kumimoji="1" lang="ja-JP" altLang="en-US" smtClean="0"/>
              <a:t>2025/9/28</a:t>
            </a:fld>
            <a:endParaRPr kumimoji="1" lang="ja-JP" altLang="en-US"/>
          </a:p>
        </p:txBody>
      </p:sp>
      <p:sp>
        <p:nvSpPr>
          <p:cNvPr id="4" name="フッター プレースホルダー 3">
            <a:extLst>
              <a:ext uri="{FF2B5EF4-FFF2-40B4-BE49-F238E27FC236}">
                <a16:creationId xmlns:a16="http://schemas.microsoft.com/office/drawing/2014/main" id="{61EFAA52-9104-D3A3-AF4B-E8B3C04184CE}"/>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294AA4F3-AA9E-049D-5638-4A86F5DA2FBA}"/>
              </a:ext>
            </a:extLst>
          </p:cNvPr>
          <p:cNvSpPr>
            <a:spLocks noGrp="1"/>
          </p:cNvSpPr>
          <p:nvPr>
            <p:ph type="sldNum" sz="quarter" idx="12"/>
          </p:nvPr>
        </p:nvSpPr>
        <p:spPr/>
        <p:txBody>
          <a:bodyPr/>
          <a:lstStyle/>
          <a:p>
            <a:fld id="{1F9A3213-2C88-433F-AE77-00F6B0FE2057}" type="slidenum">
              <a:rPr kumimoji="1" lang="ja-JP" altLang="en-US" smtClean="0"/>
              <a:t>‹#›</a:t>
            </a:fld>
            <a:endParaRPr kumimoji="1" lang="ja-JP" altLang="en-US"/>
          </a:p>
        </p:txBody>
      </p:sp>
    </p:spTree>
    <p:extLst>
      <p:ext uri="{BB962C8B-B14F-4D97-AF65-F5344CB8AC3E}">
        <p14:creationId xmlns:p14="http://schemas.microsoft.com/office/powerpoint/2010/main" val="1945892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2BC64B1-59CB-4F20-D32A-EB5422E0DFFA}"/>
              </a:ext>
            </a:extLst>
          </p:cNvPr>
          <p:cNvSpPr>
            <a:spLocks noGrp="1"/>
          </p:cNvSpPr>
          <p:nvPr>
            <p:ph type="dt" sz="half" idx="10"/>
          </p:nvPr>
        </p:nvSpPr>
        <p:spPr/>
        <p:txBody>
          <a:bodyPr/>
          <a:lstStyle/>
          <a:p>
            <a:fld id="{EEA1AF1F-A61A-4828-96F9-D5F7049940A5}" type="datetimeFigureOut">
              <a:rPr kumimoji="1" lang="ja-JP" altLang="en-US" smtClean="0"/>
              <a:t>2025/9/28</a:t>
            </a:fld>
            <a:endParaRPr kumimoji="1" lang="ja-JP" altLang="en-US"/>
          </a:p>
        </p:txBody>
      </p:sp>
      <p:sp>
        <p:nvSpPr>
          <p:cNvPr id="3" name="フッター プレースホルダー 2">
            <a:extLst>
              <a:ext uri="{FF2B5EF4-FFF2-40B4-BE49-F238E27FC236}">
                <a16:creationId xmlns:a16="http://schemas.microsoft.com/office/drawing/2014/main" id="{4578AE72-F17A-643D-544A-143E3175C45E}"/>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729325EB-3641-D3F9-D61F-374DFB2FB8E5}"/>
              </a:ext>
            </a:extLst>
          </p:cNvPr>
          <p:cNvSpPr>
            <a:spLocks noGrp="1"/>
          </p:cNvSpPr>
          <p:nvPr>
            <p:ph type="sldNum" sz="quarter" idx="12"/>
          </p:nvPr>
        </p:nvSpPr>
        <p:spPr/>
        <p:txBody>
          <a:bodyPr/>
          <a:lstStyle/>
          <a:p>
            <a:fld id="{1F9A3213-2C88-433F-AE77-00F6B0FE2057}" type="slidenum">
              <a:rPr kumimoji="1" lang="ja-JP" altLang="en-US" smtClean="0"/>
              <a:t>‹#›</a:t>
            </a:fld>
            <a:endParaRPr kumimoji="1" lang="ja-JP" altLang="en-US"/>
          </a:p>
        </p:txBody>
      </p:sp>
    </p:spTree>
    <p:extLst>
      <p:ext uri="{BB962C8B-B14F-4D97-AF65-F5344CB8AC3E}">
        <p14:creationId xmlns:p14="http://schemas.microsoft.com/office/powerpoint/2010/main" val="365845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1ECFBAF-909A-C5FC-8432-B2FD64007D0D}"/>
              </a:ext>
            </a:extLst>
          </p:cNvPr>
          <p:cNvSpPr>
            <a:spLocks noGrp="1"/>
          </p:cNvSpPr>
          <p:nvPr>
            <p:ph type="title"/>
          </p:nvPr>
        </p:nvSpPr>
        <p:spPr>
          <a:xfrm>
            <a:off x="839798" y="457201"/>
            <a:ext cx="3932236"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D369404-B3A0-A549-EF1C-37FA8671EEB4}"/>
              </a:ext>
            </a:extLst>
          </p:cNvPr>
          <p:cNvSpPr>
            <a:spLocks noGrp="1"/>
          </p:cNvSpPr>
          <p:nvPr>
            <p:ph idx="1"/>
          </p:nvPr>
        </p:nvSpPr>
        <p:spPr>
          <a:xfrm>
            <a:off x="5183188" y="987428"/>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1D8EF1C6-4CB9-B27F-9199-2DD9D14785A1}"/>
              </a:ext>
            </a:extLst>
          </p:cNvPr>
          <p:cNvSpPr>
            <a:spLocks noGrp="1"/>
          </p:cNvSpPr>
          <p:nvPr>
            <p:ph type="body" sz="half" idx="2"/>
          </p:nvPr>
        </p:nvSpPr>
        <p:spPr>
          <a:xfrm>
            <a:off x="839798" y="2057403"/>
            <a:ext cx="3932236" cy="3811588"/>
          </a:xfrm>
        </p:spPr>
        <p:txBody>
          <a:bodyPr/>
          <a:lstStyle>
            <a:lvl1pPr marL="0" indent="0">
              <a:buNone/>
              <a:defRPr sz="1600"/>
            </a:lvl1pPr>
            <a:lvl2pPr marL="457204" indent="0">
              <a:buNone/>
              <a:defRPr sz="1401"/>
            </a:lvl2pPr>
            <a:lvl3pPr marL="914410" indent="0">
              <a:buNone/>
              <a:defRPr sz="1200"/>
            </a:lvl3pPr>
            <a:lvl4pPr marL="1371614" indent="0">
              <a:buNone/>
              <a:defRPr sz="1001"/>
            </a:lvl4pPr>
            <a:lvl5pPr marL="1828819" indent="0">
              <a:buNone/>
              <a:defRPr sz="1001"/>
            </a:lvl5pPr>
            <a:lvl6pPr marL="2286025" indent="0">
              <a:buNone/>
              <a:defRPr sz="1001"/>
            </a:lvl6pPr>
            <a:lvl7pPr marL="2743229" indent="0">
              <a:buNone/>
              <a:defRPr sz="1001"/>
            </a:lvl7pPr>
            <a:lvl8pPr marL="3200435" indent="0">
              <a:buNone/>
              <a:defRPr sz="1001"/>
            </a:lvl8pPr>
            <a:lvl9pPr marL="3657639" indent="0">
              <a:buNone/>
              <a:defRPr sz="1001"/>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737830A-358B-FB1B-37F5-CD61721B41E6}"/>
              </a:ext>
            </a:extLst>
          </p:cNvPr>
          <p:cNvSpPr>
            <a:spLocks noGrp="1"/>
          </p:cNvSpPr>
          <p:nvPr>
            <p:ph type="dt" sz="half" idx="10"/>
          </p:nvPr>
        </p:nvSpPr>
        <p:spPr/>
        <p:txBody>
          <a:bodyPr/>
          <a:lstStyle/>
          <a:p>
            <a:fld id="{EEA1AF1F-A61A-4828-96F9-D5F7049940A5}" type="datetimeFigureOut">
              <a:rPr kumimoji="1" lang="ja-JP" altLang="en-US" smtClean="0"/>
              <a:t>2025/9/28</a:t>
            </a:fld>
            <a:endParaRPr kumimoji="1" lang="ja-JP" altLang="en-US"/>
          </a:p>
        </p:txBody>
      </p:sp>
      <p:sp>
        <p:nvSpPr>
          <p:cNvPr id="6" name="フッター プレースホルダー 5">
            <a:extLst>
              <a:ext uri="{FF2B5EF4-FFF2-40B4-BE49-F238E27FC236}">
                <a16:creationId xmlns:a16="http://schemas.microsoft.com/office/drawing/2014/main" id="{B0E729D1-E30C-D817-84C6-D30916D6D3E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82C289A-A775-E9EA-93FA-CB9850D20218}"/>
              </a:ext>
            </a:extLst>
          </p:cNvPr>
          <p:cNvSpPr>
            <a:spLocks noGrp="1"/>
          </p:cNvSpPr>
          <p:nvPr>
            <p:ph type="sldNum" sz="quarter" idx="12"/>
          </p:nvPr>
        </p:nvSpPr>
        <p:spPr/>
        <p:txBody>
          <a:bodyPr/>
          <a:lstStyle/>
          <a:p>
            <a:fld id="{1F9A3213-2C88-433F-AE77-00F6B0FE2057}" type="slidenum">
              <a:rPr kumimoji="1" lang="ja-JP" altLang="en-US" smtClean="0"/>
              <a:t>‹#›</a:t>
            </a:fld>
            <a:endParaRPr kumimoji="1" lang="ja-JP" altLang="en-US"/>
          </a:p>
        </p:txBody>
      </p:sp>
    </p:spTree>
    <p:extLst>
      <p:ext uri="{BB962C8B-B14F-4D97-AF65-F5344CB8AC3E}">
        <p14:creationId xmlns:p14="http://schemas.microsoft.com/office/powerpoint/2010/main" val="6234684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FA405D-682E-E42A-0153-1D3E9808A6C4}"/>
              </a:ext>
            </a:extLst>
          </p:cNvPr>
          <p:cNvSpPr>
            <a:spLocks noGrp="1"/>
          </p:cNvSpPr>
          <p:nvPr>
            <p:ph type="title"/>
          </p:nvPr>
        </p:nvSpPr>
        <p:spPr>
          <a:xfrm>
            <a:off x="839798" y="457201"/>
            <a:ext cx="3932236"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C46FE836-CEC9-92CA-770F-DE939F32DBAD}"/>
              </a:ext>
            </a:extLst>
          </p:cNvPr>
          <p:cNvSpPr>
            <a:spLocks noGrp="1"/>
          </p:cNvSpPr>
          <p:nvPr>
            <p:ph type="pic" idx="1"/>
          </p:nvPr>
        </p:nvSpPr>
        <p:spPr>
          <a:xfrm>
            <a:off x="5183188" y="987428"/>
            <a:ext cx="6172201" cy="4873625"/>
          </a:xfrm>
        </p:spPr>
        <p:txBody>
          <a:bodyPr/>
          <a:lstStyle>
            <a:lvl1pPr marL="0" indent="0">
              <a:buNone/>
              <a:defRPr sz="3200"/>
            </a:lvl1pPr>
            <a:lvl2pPr marL="457204" indent="0">
              <a:buNone/>
              <a:defRPr sz="2800"/>
            </a:lvl2pPr>
            <a:lvl3pPr marL="914410" indent="0">
              <a:buNone/>
              <a:defRPr sz="2400"/>
            </a:lvl3pPr>
            <a:lvl4pPr marL="1371614" indent="0">
              <a:buNone/>
              <a:defRPr sz="2000"/>
            </a:lvl4pPr>
            <a:lvl5pPr marL="1828819" indent="0">
              <a:buNone/>
              <a:defRPr sz="2000"/>
            </a:lvl5pPr>
            <a:lvl6pPr marL="2286025" indent="0">
              <a:buNone/>
              <a:defRPr sz="2000"/>
            </a:lvl6pPr>
            <a:lvl7pPr marL="2743229" indent="0">
              <a:buNone/>
              <a:defRPr sz="2000"/>
            </a:lvl7pPr>
            <a:lvl8pPr marL="3200435" indent="0">
              <a:buNone/>
              <a:defRPr sz="2000"/>
            </a:lvl8pPr>
            <a:lvl9pPr marL="3657639"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D0657BD7-CA01-F17F-2637-4DD1013DADFB}"/>
              </a:ext>
            </a:extLst>
          </p:cNvPr>
          <p:cNvSpPr>
            <a:spLocks noGrp="1"/>
          </p:cNvSpPr>
          <p:nvPr>
            <p:ph type="body" sz="half" idx="2"/>
          </p:nvPr>
        </p:nvSpPr>
        <p:spPr>
          <a:xfrm>
            <a:off x="839798" y="2057403"/>
            <a:ext cx="3932236" cy="3811588"/>
          </a:xfrm>
        </p:spPr>
        <p:txBody>
          <a:bodyPr/>
          <a:lstStyle>
            <a:lvl1pPr marL="0" indent="0">
              <a:buNone/>
              <a:defRPr sz="1600"/>
            </a:lvl1pPr>
            <a:lvl2pPr marL="457204" indent="0">
              <a:buNone/>
              <a:defRPr sz="1401"/>
            </a:lvl2pPr>
            <a:lvl3pPr marL="914410" indent="0">
              <a:buNone/>
              <a:defRPr sz="1200"/>
            </a:lvl3pPr>
            <a:lvl4pPr marL="1371614" indent="0">
              <a:buNone/>
              <a:defRPr sz="1001"/>
            </a:lvl4pPr>
            <a:lvl5pPr marL="1828819" indent="0">
              <a:buNone/>
              <a:defRPr sz="1001"/>
            </a:lvl5pPr>
            <a:lvl6pPr marL="2286025" indent="0">
              <a:buNone/>
              <a:defRPr sz="1001"/>
            </a:lvl6pPr>
            <a:lvl7pPr marL="2743229" indent="0">
              <a:buNone/>
              <a:defRPr sz="1001"/>
            </a:lvl7pPr>
            <a:lvl8pPr marL="3200435" indent="0">
              <a:buNone/>
              <a:defRPr sz="1001"/>
            </a:lvl8pPr>
            <a:lvl9pPr marL="3657639" indent="0">
              <a:buNone/>
              <a:defRPr sz="1001"/>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79AF105-C053-85F5-0217-2AC1818FD6F0}"/>
              </a:ext>
            </a:extLst>
          </p:cNvPr>
          <p:cNvSpPr>
            <a:spLocks noGrp="1"/>
          </p:cNvSpPr>
          <p:nvPr>
            <p:ph type="dt" sz="half" idx="10"/>
          </p:nvPr>
        </p:nvSpPr>
        <p:spPr/>
        <p:txBody>
          <a:bodyPr/>
          <a:lstStyle/>
          <a:p>
            <a:fld id="{EEA1AF1F-A61A-4828-96F9-D5F7049940A5}" type="datetimeFigureOut">
              <a:rPr kumimoji="1" lang="ja-JP" altLang="en-US" smtClean="0"/>
              <a:t>2025/9/28</a:t>
            </a:fld>
            <a:endParaRPr kumimoji="1" lang="ja-JP" altLang="en-US"/>
          </a:p>
        </p:txBody>
      </p:sp>
      <p:sp>
        <p:nvSpPr>
          <p:cNvPr id="6" name="フッター プレースホルダー 5">
            <a:extLst>
              <a:ext uri="{FF2B5EF4-FFF2-40B4-BE49-F238E27FC236}">
                <a16:creationId xmlns:a16="http://schemas.microsoft.com/office/drawing/2014/main" id="{6A21671F-5C2F-44E6-7A8F-45F2D9181F6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59B53EEA-0497-EE5B-B7A9-F5BC1A932D49}"/>
              </a:ext>
            </a:extLst>
          </p:cNvPr>
          <p:cNvSpPr>
            <a:spLocks noGrp="1"/>
          </p:cNvSpPr>
          <p:nvPr>
            <p:ph type="sldNum" sz="quarter" idx="12"/>
          </p:nvPr>
        </p:nvSpPr>
        <p:spPr/>
        <p:txBody>
          <a:bodyPr/>
          <a:lstStyle/>
          <a:p>
            <a:fld id="{1F9A3213-2C88-433F-AE77-00F6B0FE2057}" type="slidenum">
              <a:rPr kumimoji="1" lang="ja-JP" altLang="en-US" smtClean="0"/>
              <a:t>‹#›</a:t>
            </a:fld>
            <a:endParaRPr kumimoji="1" lang="ja-JP" altLang="en-US"/>
          </a:p>
        </p:txBody>
      </p:sp>
    </p:spTree>
    <p:extLst>
      <p:ext uri="{BB962C8B-B14F-4D97-AF65-F5344CB8AC3E}">
        <p14:creationId xmlns:p14="http://schemas.microsoft.com/office/powerpoint/2010/main" val="5826756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287EA7BB-E90C-822C-C6C2-ED8D14249101}"/>
              </a:ext>
            </a:extLst>
          </p:cNvPr>
          <p:cNvSpPr>
            <a:spLocks noGrp="1"/>
          </p:cNvSpPr>
          <p:nvPr>
            <p:ph type="title"/>
          </p:nvPr>
        </p:nvSpPr>
        <p:spPr>
          <a:xfrm>
            <a:off x="838202" y="365129"/>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494C0F9-68F4-7E17-2388-95FBF5802D05}"/>
              </a:ext>
            </a:extLst>
          </p:cNvPr>
          <p:cNvSpPr>
            <a:spLocks noGrp="1"/>
          </p:cNvSpPr>
          <p:nvPr>
            <p:ph type="body" idx="1"/>
          </p:nvPr>
        </p:nvSpPr>
        <p:spPr>
          <a:xfrm>
            <a:off x="838202"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F719050-B02B-6116-B790-2D6B3D863719}"/>
              </a:ext>
            </a:extLst>
          </p:cNvPr>
          <p:cNvSpPr>
            <a:spLocks noGrp="1"/>
          </p:cNvSpPr>
          <p:nvPr>
            <p:ph type="dt" sz="half" idx="2"/>
          </p:nvPr>
        </p:nvSpPr>
        <p:spPr>
          <a:xfrm>
            <a:off x="838201" y="6356353"/>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A1AF1F-A61A-4828-96F9-D5F7049940A5}" type="datetimeFigureOut">
              <a:rPr kumimoji="1" lang="ja-JP" altLang="en-US" smtClean="0"/>
              <a:t>2025/9/28</a:t>
            </a:fld>
            <a:endParaRPr kumimoji="1" lang="ja-JP" altLang="en-US"/>
          </a:p>
        </p:txBody>
      </p:sp>
      <p:sp>
        <p:nvSpPr>
          <p:cNvPr id="5" name="フッター プレースホルダー 4">
            <a:extLst>
              <a:ext uri="{FF2B5EF4-FFF2-40B4-BE49-F238E27FC236}">
                <a16:creationId xmlns:a16="http://schemas.microsoft.com/office/drawing/2014/main" id="{08690BD9-123A-27A0-0A7B-CA1A669FB80C}"/>
              </a:ext>
            </a:extLst>
          </p:cNvPr>
          <p:cNvSpPr>
            <a:spLocks noGrp="1"/>
          </p:cNvSpPr>
          <p:nvPr>
            <p:ph type="ftr" sz="quarter" idx="3"/>
          </p:nvPr>
        </p:nvSpPr>
        <p:spPr>
          <a:xfrm>
            <a:off x="4038602" y="6356353"/>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23624A7-0BA0-533D-089F-EDB3B2933F3A}"/>
              </a:ext>
            </a:extLst>
          </p:cNvPr>
          <p:cNvSpPr>
            <a:spLocks noGrp="1"/>
          </p:cNvSpPr>
          <p:nvPr>
            <p:ph type="sldNum" sz="quarter" idx="4"/>
          </p:nvPr>
        </p:nvSpPr>
        <p:spPr>
          <a:xfrm>
            <a:off x="8610601" y="6356353"/>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9A3213-2C88-433F-AE77-00F6B0FE2057}" type="slidenum">
              <a:rPr kumimoji="1" lang="ja-JP" altLang="en-US" smtClean="0"/>
              <a:t>‹#›</a:t>
            </a:fld>
            <a:endParaRPr kumimoji="1" lang="ja-JP" altLang="en-US"/>
          </a:p>
        </p:txBody>
      </p:sp>
    </p:spTree>
    <p:extLst>
      <p:ext uri="{BB962C8B-B14F-4D97-AF65-F5344CB8AC3E}">
        <p14:creationId xmlns:p14="http://schemas.microsoft.com/office/powerpoint/2010/main" val="39767803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1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2" indent="-228602" algn="l" defTabSz="914410" rtl="0" eaLnBrk="1" latinLnBrk="0" hangingPunct="1">
        <a:lnSpc>
          <a:spcPct val="90000"/>
        </a:lnSpc>
        <a:spcBef>
          <a:spcPts val="1001"/>
        </a:spcBef>
        <a:buFont typeface="Arial" panose="020B0604020202020204" pitchFamily="34" charset="0"/>
        <a:buChar char="•"/>
        <a:defRPr kumimoji="1" sz="2800" kern="1200">
          <a:solidFill>
            <a:schemeClr val="tx1"/>
          </a:solidFill>
          <a:latin typeface="+mn-lt"/>
          <a:ea typeface="+mn-ea"/>
          <a:cs typeface="+mn-cs"/>
        </a:defRPr>
      </a:lvl1pPr>
      <a:lvl2pPr marL="685808" indent="-228602" algn="l" defTabSz="91441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12" indent="-228602" algn="l" defTabSz="91441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17" indent="-228602" algn="l" defTabSz="914410" rtl="0" eaLnBrk="1" latinLnBrk="0" hangingPunct="1">
        <a:lnSpc>
          <a:spcPct val="90000"/>
        </a:lnSpc>
        <a:spcBef>
          <a:spcPts val="500"/>
        </a:spcBef>
        <a:buFont typeface="Arial" panose="020B0604020202020204" pitchFamily="34" charset="0"/>
        <a:buChar char="•"/>
        <a:defRPr kumimoji="1" sz="1801" kern="1200">
          <a:solidFill>
            <a:schemeClr val="tx1"/>
          </a:solidFill>
          <a:latin typeface="+mn-lt"/>
          <a:ea typeface="+mn-ea"/>
          <a:cs typeface="+mn-cs"/>
        </a:defRPr>
      </a:lvl4pPr>
      <a:lvl5pPr marL="2057421" indent="-228602" algn="l" defTabSz="914410" rtl="0" eaLnBrk="1" latinLnBrk="0" hangingPunct="1">
        <a:lnSpc>
          <a:spcPct val="90000"/>
        </a:lnSpc>
        <a:spcBef>
          <a:spcPts val="500"/>
        </a:spcBef>
        <a:buFont typeface="Arial" panose="020B0604020202020204" pitchFamily="34" charset="0"/>
        <a:buChar char="•"/>
        <a:defRPr kumimoji="1" sz="1801" kern="1200">
          <a:solidFill>
            <a:schemeClr val="tx1"/>
          </a:solidFill>
          <a:latin typeface="+mn-lt"/>
          <a:ea typeface="+mn-ea"/>
          <a:cs typeface="+mn-cs"/>
        </a:defRPr>
      </a:lvl5pPr>
      <a:lvl6pPr marL="2514627" indent="-228602" algn="l" defTabSz="914410" rtl="0" eaLnBrk="1" latinLnBrk="0" hangingPunct="1">
        <a:lnSpc>
          <a:spcPct val="90000"/>
        </a:lnSpc>
        <a:spcBef>
          <a:spcPts val="500"/>
        </a:spcBef>
        <a:buFont typeface="Arial" panose="020B0604020202020204" pitchFamily="34" charset="0"/>
        <a:buChar char="•"/>
        <a:defRPr kumimoji="1" sz="1801" kern="1200">
          <a:solidFill>
            <a:schemeClr val="tx1"/>
          </a:solidFill>
          <a:latin typeface="+mn-lt"/>
          <a:ea typeface="+mn-ea"/>
          <a:cs typeface="+mn-cs"/>
        </a:defRPr>
      </a:lvl6pPr>
      <a:lvl7pPr marL="2971831" indent="-228602" algn="l" defTabSz="914410" rtl="0" eaLnBrk="1" latinLnBrk="0" hangingPunct="1">
        <a:lnSpc>
          <a:spcPct val="90000"/>
        </a:lnSpc>
        <a:spcBef>
          <a:spcPts val="500"/>
        </a:spcBef>
        <a:buFont typeface="Arial" panose="020B0604020202020204" pitchFamily="34" charset="0"/>
        <a:buChar char="•"/>
        <a:defRPr kumimoji="1" sz="1801" kern="1200">
          <a:solidFill>
            <a:schemeClr val="tx1"/>
          </a:solidFill>
          <a:latin typeface="+mn-lt"/>
          <a:ea typeface="+mn-ea"/>
          <a:cs typeface="+mn-cs"/>
        </a:defRPr>
      </a:lvl7pPr>
      <a:lvl8pPr marL="3429037" indent="-228602" algn="l" defTabSz="914410" rtl="0" eaLnBrk="1" latinLnBrk="0" hangingPunct="1">
        <a:lnSpc>
          <a:spcPct val="90000"/>
        </a:lnSpc>
        <a:spcBef>
          <a:spcPts val="500"/>
        </a:spcBef>
        <a:buFont typeface="Arial" panose="020B0604020202020204" pitchFamily="34" charset="0"/>
        <a:buChar char="•"/>
        <a:defRPr kumimoji="1" sz="1801" kern="1200">
          <a:solidFill>
            <a:schemeClr val="tx1"/>
          </a:solidFill>
          <a:latin typeface="+mn-lt"/>
          <a:ea typeface="+mn-ea"/>
          <a:cs typeface="+mn-cs"/>
        </a:defRPr>
      </a:lvl8pPr>
      <a:lvl9pPr marL="3886241" indent="-228602" algn="l" defTabSz="914410" rtl="0" eaLnBrk="1" latinLnBrk="0" hangingPunct="1">
        <a:lnSpc>
          <a:spcPct val="90000"/>
        </a:lnSpc>
        <a:spcBef>
          <a:spcPts val="500"/>
        </a:spcBef>
        <a:buFont typeface="Arial" panose="020B0604020202020204" pitchFamily="34" charset="0"/>
        <a:buChar char="•"/>
        <a:defRPr kumimoji="1" sz="1801" kern="1200">
          <a:solidFill>
            <a:schemeClr val="tx1"/>
          </a:solidFill>
          <a:latin typeface="+mn-lt"/>
          <a:ea typeface="+mn-ea"/>
          <a:cs typeface="+mn-cs"/>
        </a:defRPr>
      </a:lvl9pPr>
    </p:bodyStyle>
    <p:otherStyle>
      <a:defPPr>
        <a:defRPr lang="ja-JP"/>
      </a:defPPr>
      <a:lvl1pPr marL="0" algn="l" defTabSz="914410" rtl="0" eaLnBrk="1" latinLnBrk="0" hangingPunct="1">
        <a:defRPr kumimoji="1" sz="1801" kern="1200">
          <a:solidFill>
            <a:schemeClr val="tx1"/>
          </a:solidFill>
          <a:latin typeface="+mn-lt"/>
          <a:ea typeface="+mn-ea"/>
          <a:cs typeface="+mn-cs"/>
        </a:defRPr>
      </a:lvl1pPr>
      <a:lvl2pPr marL="457204" algn="l" defTabSz="914410" rtl="0" eaLnBrk="1" latinLnBrk="0" hangingPunct="1">
        <a:defRPr kumimoji="1" sz="1801" kern="1200">
          <a:solidFill>
            <a:schemeClr val="tx1"/>
          </a:solidFill>
          <a:latin typeface="+mn-lt"/>
          <a:ea typeface="+mn-ea"/>
          <a:cs typeface="+mn-cs"/>
        </a:defRPr>
      </a:lvl2pPr>
      <a:lvl3pPr marL="914410" algn="l" defTabSz="914410" rtl="0" eaLnBrk="1" latinLnBrk="0" hangingPunct="1">
        <a:defRPr kumimoji="1" sz="1801" kern="1200">
          <a:solidFill>
            <a:schemeClr val="tx1"/>
          </a:solidFill>
          <a:latin typeface="+mn-lt"/>
          <a:ea typeface="+mn-ea"/>
          <a:cs typeface="+mn-cs"/>
        </a:defRPr>
      </a:lvl3pPr>
      <a:lvl4pPr marL="1371614" algn="l" defTabSz="914410" rtl="0" eaLnBrk="1" latinLnBrk="0" hangingPunct="1">
        <a:defRPr kumimoji="1" sz="1801" kern="1200">
          <a:solidFill>
            <a:schemeClr val="tx1"/>
          </a:solidFill>
          <a:latin typeface="+mn-lt"/>
          <a:ea typeface="+mn-ea"/>
          <a:cs typeface="+mn-cs"/>
        </a:defRPr>
      </a:lvl4pPr>
      <a:lvl5pPr marL="1828819" algn="l" defTabSz="914410" rtl="0" eaLnBrk="1" latinLnBrk="0" hangingPunct="1">
        <a:defRPr kumimoji="1" sz="1801" kern="1200">
          <a:solidFill>
            <a:schemeClr val="tx1"/>
          </a:solidFill>
          <a:latin typeface="+mn-lt"/>
          <a:ea typeface="+mn-ea"/>
          <a:cs typeface="+mn-cs"/>
        </a:defRPr>
      </a:lvl5pPr>
      <a:lvl6pPr marL="2286025" algn="l" defTabSz="914410" rtl="0" eaLnBrk="1" latinLnBrk="0" hangingPunct="1">
        <a:defRPr kumimoji="1" sz="1801" kern="1200">
          <a:solidFill>
            <a:schemeClr val="tx1"/>
          </a:solidFill>
          <a:latin typeface="+mn-lt"/>
          <a:ea typeface="+mn-ea"/>
          <a:cs typeface="+mn-cs"/>
        </a:defRPr>
      </a:lvl6pPr>
      <a:lvl7pPr marL="2743229" algn="l" defTabSz="914410" rtl="0" eaLnBrk="1" latinLnBrk="0" hangingPunct="1">
        <a:defRPr kumimoji="1" sz="1801" kern="1200">
          <a:solidFill>
            <a:schemeClr val="tx1"/>
          </a:solidFill>
          <a:latin typeface="+mn-lt"/>
          <a:ea typeface="+mn-ea"/>
          <a:cs typeface="+mn-cs"/>
        </a:defRPr>
      </a:lvl7pPr>
      <a:lvl8pPr marL="3200435" algn="l" defTabSz="914410" rtl="0" eaLnBrk="1" latinLnBrk="0" hangingPunct="1">
        <a:defRPr kumimoji="1" sz="1801" kern="1200">
          <a:solidFill>
            <a:schemeClr val="tx1"/>
          </a:solidFill>
          <a:latin typeface="+mn-lt"/>
          <a:ea typeface="+mn-ea"/>
          <a:cs typeface="+mn-cs"/>
        </a:defRPr>
      </a:lvl8pPr>
      <a:lvl9pPr marL="3657639" algn="l" defTabSz="914410" rtl="0" eaLnBrk="1" latinLnBrk="0" hangingPunct="1">
        <a:defRPr kumimoji="1" sz="18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svg"/><Relationship Id="rId5" Type="http://schemas.openxmlformats.org/officeDocument/2006/relationships/image" Target="../media/image3.png"/><Relationship Id="rId4" Type="http://schemas.openxmlformats.org/officeDocument/2006/relationships/image" Target="../media/image2.sv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7.emf"/><Relationship Id="rId5" Type="http://schemas.openxmlformats.org/officeDocument/2006/relationships/oleObject" Target="../embeddings/oleObject1.bin"/><Relationship Id="rId4" Type="http://schemas.openxmlformats.org/officeDocument/2006/relationships/image" Target="../media/image6.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500E5802-1D80-372E-176D-5DBF035840A3}"/>
              </a:ext>
            </a:extLst>
          </p:cNvPr>
          <p:cNvSpPr txBox="1"/>
          <p:nvPr/>
        </p:nvSpPr>
        <p:spPr>
          <a:xfrm>
            <a:off x="157859" y="720000"/>
            <a:ext cx="8258554" cy="523477"/>
          </a:xfrm>
          <a:prstGeom prst="rect">
            <a:avLst/>
          </a:prstGeom>
          <a:noFill/>
        </p:spPr>
        <p:txBody>
          <a:bodyPr wrap="square">
            <a:spAutoFit/>
          </a:bodyPr>
          <a:lstStyle/>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本稿では、部分意匠を対象とした図面の作成について解説します。</a:t>
            </a: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ここでは、部分意匠用の図面作成において、するべき事が理解できることを目指します。</a:t>
            </a:r>
          </a:p>
        </p:txBody>
      </p:sp>
      <p:sp>
        <p:nvSpPr>
          <p:cNvPr id="8" name="テキスト ボックス 7">
            <a:extLst>
              <a:ext uri="{FF2B5EF4-FFF2-40B4-BE49-F238E27FC236}">
                <a16:creationId xmlns:a16="http://schemas.microsoft.com/office/drawing/2014/main" id="{2995A343-0449-914D-66A3-7F7C1F0DA07D}"/>
              </a:ext>
            </a:extLst>
          </p:cNvPr>
          <p:cNvSpPr txBox="1"/>
          <p:nvPr/>
        </p:nvSpPr>
        <p:spPr>
          <a:xfrm>
            <a:off x="157858" y="108000"/>
            <a:ext cx="2915541" cy="553998"/>
          </a:xfrm>
          <a:prstGeom prst="rect">
            <a:avLst/>
          </a:prstGeom>
          <a:noFill/>
        </p:spPr>
        <p:txBody>
          <a:bodyPr wrap="square">
            <a:spAutoFit/>
          </a:bodyPr>
          <a:lstStyle/>
          <a:p>
            <a:pPr algn="ctr">
              <a:lnSpc>
                <a:spcPts val="1801"/>
              </a:lnSpc>
            </a:pPr>
            <a:r>
              <a:rPr lang="en-US" altLang="ja-JP" sz="1801" b="1" kern="100" dirty="0">
                <a:solidFill>
                  <a:schemeClr val="accent2"/>
                </a:solidFill>
                <a:latin typeface="Ink Free" panose="03080402000500000000" pitchFamily="66" charset="0"/>
                <a:ea typeface="ＭＳ 明朝" panose="02020609040205080304" pitchFamily="17" charset="-128"/>
                <a:cs typeface="Dreaming Outloud Script Pro" panose="020F0502020204030204" pitchFamily="66" charset="0"/>
              </a:rPr>
              <a:t>Drawings for Partial Design</a:t>
            </a:r>
          </a:p>
          <a:p>
            <a:pPr algn="ctr">
              <a:lnSpc>
                <a:spcPts val="1801"/>
              </a:lnSpc>
            </a:pPr>
            <a:r>
              <a:rPr lang="ja-JP" altLang="en-US" sz="1801" b="1" kern="100" dirty="0">
                <a:solidFill>
                  <a:schemeClr val="accent2"/>
                </a:solidFill>
                <a:latin typeface="HG正楷書体-PRO" panose="03000600000000000000" pitchFamily="66" charset="-128"/>
                <a:ea typeface="HG正楷書体-PRO" panose="03000600000000000000" pitchFamily="66" charset="-128"/>
                <a:cs typeface="Dreaming Outloud Script Pro" panose="020F0502020204030204" pitchFamily="66" charset="0"/>
              </a:rPr>
              <a:t>部分意匠の図面</a:t>
            </a:r>
            <a:endParaRPr lang="en-US" altLang="ja-JP" sz="1801" b="1" kern="100" dirty="0">
              <a:solidFill>
                <a:schemeClr val="accent2"/>
              </a:solidFill>
              <a:latin typeface="HG正楷書体-PRO" panose="03000600000000000000" pitchFamily="66" charset="-128"/>
              <a:ea typeface="HG正楷書体-PRO" panose="03000600000000000000" pitchFamily="66" charset="-128"/>
              <a:cs typeface="Dreaming Outloud Script Pro" panose="020F0502020204030204" pitchFamily="66" charset="0"/>
            </a:endParaRPr>
          </a:p>
        </p:txBody>
      </p:sp>
      <p:sp>
        <p:nvSpPr>
          <p:cNvPr id="9" name="テキスト ボックス 8">
            <a:extLst>
              <a:ext uri="{FF2B5EF4-FFF2-40B4-BE49-F238E27FC236}">
                <a16:creationId xmlns:a16="http://schemas.microsoft.com/office/drawing/2014/main" id="{464B922E-1FE3-844C-1083-73F075331859}"/>
              </a:ext>
            </a:extLst>
          </p:cNvPr>
          <p:cNvSpPr txBox="1"/>
          <p:nvPr/>
        </p:nvSpPr>
        <p:spPr>
          <a:xfrm>
            <a:off x="157859" y="1344750"/>
            <a:ext cx="11149238" cy="3139962"/>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～部分意匠～</a:t>
            </a:r>
            <a:endParaRPr lang="en-US" altLang="ja-JP" sz="1401" dirty="0">
              <a:solidFill>
                <a:srgbClr val="FFC000"/>
              </a:solidFill>
              <a:latin typeface="UD デジタル 教科書体 NK-B" panose="02020700000000000000" pitchFamily="18" charset="-128"/>
              <a:ea typeface="UD デジタル 教科書体 NK-B" panose="02020700000000000000" pitchFamily="18" charset="-128"/>
            </a:endParaRPr>
          </a:p>
          <a:p>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物品の一部分の形状等について意匠登録することです。</a:t>
            </a:r>
            <a:endParaRPr lang="en-US" altLang="ja-JP" sz="1401" dirty="0">
              <a:solidFill>
                <a:srgbClr val="FFC000"/>
              </a:solidFill>
              <a:latin typeface="UD デジタル 教科書体 NK-B" panose="02020700000000000000" pitchFamily="18" charset="-128"/>
              <a:ea typeface="UD デジタル 教科書体 NK-B" panose="02020700000000000000" pitchFamily="18" charset="-128"/>
            </a:endParaRPr>
          </a:p>
          <a:p>
            <a:endParaRPr lang="en-US" altLang="ja-JP" sz="1401" dirty="0">
              <a:solidFill>
                <a:srgbClr val="FFC000"/>
              </a:solidFill>
              <a:latin typeface="UD デジタル 教科書体 NK-B" panose="02020700000000000000" pitchFamily="18" charset="-128"/>
              <a:ea typeface="UD デジタル 教科書体 NK-B" panose="02020700000000000000" pitchFamily="18" charset="-128"/>
            </a:endParaRPr>
          </a:p>
          <a:p>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意匠図面作成のガイドライン </a:t>
            </a:r>
            <a:r>
              <a:rPr lang="ja-JP" altLang="en-US" sz="1401" b="1" i="1" dirty="0">
                <a:solidFill>
                  <a:schemeClr val="bg2"/>
                </a:solidFill>
                <a:latin typeface="UD デジタル 教科書体 NK-R" panose="02020400000000000000" pitchFamily="18" charset="-128"/>
                <a:ea typeface="UD デジタル 教科書体 NK-R" panose="02020400000000000000" pitchFamily="18" charset="-128"/>
              </a:rPr>
              <a:t>第</a:t>
            </a:r>
            <a:r>
              <a:rPr lang="en-US" altLang="ja-JP" sz="1401" b="1" i="1" dirty="0">
                <a:solidFill>
                  <a:schemeClr val="bg2"/>
                </a:solidFill>
                <a:latin typeface="UD デジタル 教科書体 NK-R" panose="02020400000000000000" pitchFamily="18" charset="-128"/>
                <a:ea typeface="UD デジタル 教科書体 NK-R" panose="02020400000000000000" pitchFamily="18" charset="-128"/>
              </a:rPr>
              <a:t>2</a:t>
            </a:r>
            <a:r>
              <a:rPr lang="ja-JP" altLang="en-US" sz="1401" b="1" i="1" dirty="0">
                <a:solidFill>
                  <a:schemeClr val="bg2"/>
                </a:solidFill>
                <a:latin typeface="UD デジタル 教科書体 NK-R" panose="02020400000000000000" pitchFamily="18" charset="-128"/>
                <a:ea typeface="UD デジタル 教科書体 NK-R" panose="02020400000000000000" pitchFamily="18" charset="-128"/>
              </a:rPr>
              <a:t>部 </a:t>
            </a:r>
            <a:r>
              <a:rPr lang="en-US" altLang="ja-JP" sz="1401" b="1" i="1" dirty="0">
                <a:solidFill>
                  <a:schemeClr val="bg2"/>
                </a:solidFill>
                <a:latin typeface="UD デジタル 教科書体 NK-R" panose="02020400000000000000" pitchFamily="18" charset="-128"/>
                <a:ea typeface="UD デジタル 教科書体 NK-R" panose="02020400000000000000" pitchFamily="18" charset="-128"/>
              </a:rPr>
              <a:t>2.1</a:t>
            </a:r>
            <a:r>
              <a:rPr lang="ja-JP" altLang="en-US" sz="1401" b="1" i="1" dirty="0">
                <a:solidFill>
                  <a:schemeClr val="bg2"/>
                </a:solidFill>
                <a:latin typeface="UD デジタル 教科書体 NK-R" panose="02020400000000000000" pitchFamily="18" charset="-128"/>
                <a:ea typeface="UD デジタル 教科書体 NK-R" panose="02020400000000000000" pitchFamily="18" charset="-128"/>
              </a:rPr>
              <a:t>「意匠登録を受けようとする部分」の特定方法</a:t>
            </a:r>
            <a:r>
              <a:rPr lang="ja-JP" altLang="en-US" sz="1401" i="1" dirty="0">
                <a:solidFill>
                  <a:schemeClr val="bg2"/>
                </a:solidFill>
                <a:latin typeface="UD デジタル 教科書体 NK-R" panose="02020400000000000000" pitchFamily="18" charset="-128"/>
                <a:ea typeface="UD デジタル 教科書体 NK-R" panose="02020400000000000000" pitchFamily="18" charset="-128"/>
              </a:rPr>
              <a:t>　</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より抜粋：</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200" b="1" i="1" dirty="0">
                <a:solidFill>
                  <a:schemeClr val="bg2"/>
                </a:solidFill>
                <a:latin typeface="UD デジタル 教科書体 NK-R" panose="02020400000000000000" pitchFamily="18" charset="-128"/>
                <a:ea typeface="UD デジタル 教科書体 NK-R" panose="02020400000000000000" pitchFamily="18" charset="-128"/>
              </a:rPr>
              <a:t>　</a:t>
            </a:r>
            <a:r>
              <a:rPr lang="ja-JP" altLang="en-US" sz="1200" b="1" i="1" dirty="0">
                <a:solidFill>
                  <a:srgbClr val="92D050"/>
                </a:solidFill>
                <a:latin typeface="UD デジタル 教科書体 NK-R" panose="02020400000000000000" pitchFamily="18" charset="-128"/>
                <a:ea typeface="UD デジタル 教科書体 NK-R" panose="02020400000000000000" pitchFamily="18" charset="-128"/>
              </a:rPr>
              <a:t>「意匠登録を受けようとする部分」が物品等の全体の中のどこの部分であるかが分かるようにする必要があります。</a:t>
            </a:r>
            <a:endParaRPr lang="en-US" altLang="ja-JP" sz="1200" b="1" i="1" dirty="0">
              <a:solidFill>
                <a:srgbClr val="92D050"/>
              </a:solidFill>
              <a:latin typeface="UD デジタル 教科書体 NK-R" panose="02020400000000000000" pitchFamily="18" charset="-128"/>
              <a:ea typeface="UD デジタル 教科書体 NK-R" panose="02020400000000000000" pitchFamily="18" charset="-128"/>
            </a:endParaRPr>
          </a:p>
          <a:p>
            <a:endParaRPr lang="en-US" altLang="ja-JP" sz="1200" b="1" i="1" dirty="0">
              <a:solidFill>
                <a:srgbClr val="92D050"/>
              </a:solidFill>
              <a:latin typeface="UD デジタル 教科書体 NK-R" panose="02020400000000000000" pitchFamily="18" charset="-128"/>
              <a:ea typeface="UD デジタル 教科書体 NK-R" panose="02020400000000000000" pitchFamily="18" charset="-128"/>
            </a:endParaRPr>
          </a:p>
          <a:p>
            <a:r>
              <a:rPr lang="ja-JP" altLang="en-US" sz="1401" b="1" i="1" dirty="0">
                <a:solidFill>
                  <a:schemeClr val="bg2"/>
                </a:solidFill>
                <a:latin typeface="UD デジタル 教科書体 NK-R" panose="02020400000000000000" pitchFamily="18" charset="-128"/>
                <a:ea typeface="UD デジタル 教科書体 NK-R" panose="02020400000000000000" pitchFamily="18" charset="-128"/>
              </a:rPr>
              <a:t>様式第</a:t>
            </a:r>
            <a:r>
              <a:rPr lang="en-US" altLang="ja-JP" sz="1401" b="1" i="1" dirty="0">
                <a:solidFill>
                  <a:schemeClr val="bg2"/>
                </a:solidFill>
                <a:latin typeface="UD デジタル 教科書体 NK-R" panose="02020400000000000000" pitchFamily="18" charset="-128"/>
                <a:ea typeface="UD デジタル 教科書体 NK-R" panose="02020400000000000000" pitchFamily="18" charset="-128"/>
              </a:rPr>
              <a:t>6</a:t>
            </a:r>
            <a:r>
              <a:rPr lang="ja-JP" altLang="en-US" sz="1401" b="1" i="1" dirty="0">
                <a:solidFill>
                  <a:schemeClr val="bg2"/>
                </a:solidFill>
                <a:latin typeface="UD デジタル 教科書体 NK-R" panose="02020400000000000000" pitchFamily="18" charset="-128"/>
                <a:ea typeface="UD デジタル 教科書体 NK-R" panose="02020400000000000000" pitchFamily="18" charset="-128"/>
              </a:rPr>
              <a:t>　備考</a:t>
            </a:r>
            <a:r>
              <a:rPr lang="en-US" altLang="ja-JP" sz="1401" b="1" i="1" dirty="0">
                <a:solidFill>
                  <a:schemeClr val="bg2"/>
                </a:solidFill>
                <a:latin typeface="UD デジタル 教科書体 NK-R" panose="02020400000000000000" pitchFamily="18" charset="-128"/>
                <a:ea typeface="UD デジタル 教科書体 NK-R" panose="02020400000000000000" pitchFamily="18" charset="-128"/>
              </a:rPr>
              <a:t>12</a:t>
            </a:r>
            <a:r>
              <a:rPr lang="ja-JP" altLang="en-US" sz="1401" i="1" dirty="0">
                <a:solidFill>
                  <a:schemeClr val="bg2"/>
                </a:solidFill>
                <a:latin typeface="UD デジタル 教科書体 NK-R" panose="02020400000000000000" pitchFamily="18" charset="-128"/>
                <a:ea typeface="UD デジタル 教科書体 NK-R" panose="02020400000000000000" pitchFamily="18" charset="-128"/>
              </a:rPr>
              <a:t>　</a:t>
            </a:r>
            <a:r>
              <a:rPr lang="ja-JP" altLang="en-US" sz="1401" dirty="0">
                <a:solidFill>
                  <a:schemeClr val="bg2"/>
                </a:solidFill>
                <a:latin typeface="UD デジタル 教科書体 NK-R" panose="02020400000000000000" pitchFamily="18" charset="-128"/>
                <a:ea typeface="UD デジタル 教科書体 NK-R" panose="02020400000000000000" pitchFamily="18" charset="-128"/>
              </a:rPr>
              <a:t>より抜粋：</a:t>
            </a:r>
            <a:endParaRPr lang="en-US" altLang="ja-JP" sz="1401"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200" b="1" i="1" dirty="0">
                <a:solidFill>
                  <a:schemeClr val="bg2"/>
                </a:solidFill>
                <a:latin typeface="UD デジタル 教科書体 NK-R" panose="02020400000000000000" pitchFamily="18" charset="-128"/>
                <a:ea typeface="UD デジタル 教科書体 NK-R" panose="02020400000000000000" pitchFamily="18" charset="-128"/>
              </a:rPr>
              <a:t>　</a:t>
            </a:r>
            <a:r>
              <a:rPr lang="en-US" altLang="ja-JP" sz="1200" b="1" i="1" dirty="0">
                <a:solidFill>
                  <a:srgbClr val="92D050"/>
                </a:solidFill>
                <a:latin typeface="UD デジタル 教科書体 NK-R" panose="02020400000000000000" pitchFamily="18" charset="-128"/>
                <a:ea typeface="UD デジタル 教科書体 NK-R" panose="02020400000000000000" pitchFamily="18" charset="-128"/>
              </a:rPr>
              <a:t>[…] </a:t>
            </a:r>
            <a:r>
              <a:rPr lang="ja-JP" altLang="en-US" sz="1200" b="1" i="1" dirty="0">
                <a:solidFill>
                  <a:srgbClr val="92D050"/>
                </a:solidFill>
                <a:latin typeface="UD デジタル 教科書体 NK-R" panose="02020400000000000000" pitchFamily="18" charset="-128"/>
                <a:ea typeface="UD デジタル 教科書体 NK-R" panose="02020400000000000000" pitchFamily="18" charset="-128"/>
              </a:rPr>
              <a:t>意匠登録を受けようとする部分とその他の部分のいずれをも含むときは、意匠登録を受けようとする部分を実線で描き、</a:t>
            </a:r>
            <a:endParaRPr lang="en-US" altLang="ja-JP" sz="1200" b="1" i="1" dirty="0">
              <a:solidFill>
                <a:srgbClr val="92D050"/>
              </a:solidFill>
              <a:latin typeface="UD デジタル 教科書体 NK-R" panose="02020400000000000000" pitchFamily="18" charset="-128"/>
              <a:ea typeface="UD デジタル 教科書体 NK-R" panose="02020400000000000000" pitchFamily="18" charset="-128"/>
            </a:endParaRPr>
          </a:p>
          <a:p>
            <a:r>
              <a:rPr lang="ja-JP" altLang="en-US" sz="1200" b="1" i="1" dirty="0">
                <a:solidFill>
                  <a:srgbClr val="92D050"/>
                </a:solidFill>
                <a:latin typeface="UD デジタル 教科書体 NK-R" panose="02020400000000000000" pitchFamily="18" charset="-128"/>
                <a:ea typeface="UD デジタル 教科書体 NK-R" panose="02020400000000000000" pitchFamily="18" charset="-128"/>
              </a:rPr>
              <a:t>その他の部分を破線で描く等により意匠登録を受けようとする部分を特定する。</a:t>
            </a:r>
            <a:endParaRPr lang="en-US" altLang="ja-JP" sz="1200" b="1" i="1" dirty="0">
              <a:solidFill>
                <a:srgbClr val="92D050"/>
              </a:solidFill>
              <a:latin typeface="UD デジタル 教科書体 NK-R" panose="02020400000000000000" pitchFamily="18" charset="-128"/>
              <a:ea typeface="UD デジタル 教科書体 NK-R" panose="02020400000000000000" pitchFamily="18" charset="-128"/>
            </a:endParaRPr>
          </a:p>
          <a:p>
            <a:endParaRPr lang="en-US" altLang="ja-JP" sz="1200" b="1" i="1" dirty="0">
              <a:solidFill>
                <a:srgbClr val="92D050"/>
              </a:solidFill>
              <a:latin typeface="UD デジタル 教科書体 NK-R" panose="02020400000000000000" pitchFamily="18" charset="-128"/>
              <a:ea typeface="UD デジタル 教科書体 NK-R" panose="02020400000000000000" pitchFamily="18" charset="-128"/>
            </a:endParaRPr>
          </a:p>
          <a:p>
            <a:r>
              <a:rPr kumimoji="1" lang="ja-JP" altLang="en-US" sz="1400" b="0" i="0" u="none" strike="noStrike" kern="1200" cap="none" spc="0" normalizeH="0" baseline="0" noProof="0" dirty="0">
                <a:ln>
                  <a:noFill/>
                </a:ln>
                <a:solidFill>
                  <a:srgbClr val="E7E6E6"/>
                </a:solidFill>
                <a:effectLst/>
                <a:uLnTx/>
                <a:uFillTx/>
                <a:latin typeface="UD デジタル 教科書体 NK-R" panose="02020400000000000000" pitchFamily="18" charset="-128"/>
                <a:ea typeface="UD デジタル 教科書体 NK-R" panose="02020400000000000000" pitchFamily="18" charset="-128"/>
                <a:cs typeface="+mn-cs"/>
              </a:rPr>
              <a:t>・図中の</a:t>
            </a:r>
            <a:r>
              <a:rPr kumimoji="1" lang="ja-JP" altLang="en-US" sz="1400" b="0" i="0" u="none" strike="noStrike" kern="1200" cap="none" spc="0" normalizeH="0" baseline="0" noProof="0" dirty="0">
                <a:ln>
                  <a:noFill/>
                </a:ln>
                <a:solidFill>
                  <a:srgbClr val="FFFF00"/>
                </a:solidFill>
                <a:effectLst/>
                <a:uLnTx/>
                <a:uFillTx/>
                <a:latin typeface="UD デジタル 教科書体 NK-R" panose="02020400000000000000" pitchFamily="18" charset="-128"/>
                <a:ea typeface="UD デジタル 教科書体 NK-R" panose="02020400000000000000" pitchFamily="18" charset="-128"/>
                <a:cs typeface="+mn-cs"/>
              </a:rPr>
              <a:t>特定の部位と、その他の部分</a:t>
            </a:r>
            <a:r>
              <a:rPr kumimoji="1" lang="ja-JP" altLang="en-US" sz="1400" b="0" i="0" u="none" strike="noStrike" kern="1200" cap="none" spc="0" normalizeH="0" baseline="0" noProof="0" dirty="0">
                <a:ln>
                  <a:noFill/>
                </a:ln>
                <a:solidFill>
                  <a:srgbClr val="E7E6E6"/>
                </a:solidFill>
                <a:effectLst/>
                <a:uLnTx/>
                <a:uFillTx/>
                <a:latin typeface="UD デジタル 教科書体 NK-R" panose="02020400000000000000" pitchFamily="18" charset="-128"/>
                <a:ea typeface="UD デジタル 教科書体 NK-R" panose="02020400000000000000" pitchFamily="18" charset="-128"/>
                <a:cs typeface="+mn-cs"/>
              </a:rPr>
              <a:t>が明確になるように</a:t>
            </a:r>
            <a:r>
              <a:rPr kumimoji="1" lang="ja-JP" altLang="en-US" sz="1400" b="0" i="0" u="none" strike="noStrike" kern="1200" cap="none" spc="0" normalizeH="0" baseline="0" noProof="0" dirty="0">
                <a:ln>
                  <a:noFill/>
                </a:ln>
                <a:solidFill>
                  <a:srgbClr val="FFFF00"/>
                </a:solidFill>
                <a:effectLst/>
                <a:uLnTx/>
                <a:uFillTx/>
                <a:latin typeface="UD デジタル 教科書体 NK-R" panose="02020400000000000000" pitchFamily="18" charset="-128"/>
                <a:ea typeface="UD デジタル 教科書体 NK-R" panose="02020400000000000000" pitchFamily="18" charset="-128"/>
                <a:cs typeface="+mn-cs"/>
              </a:rPr>
              <a:t>区別します</a:t>
            </a:r>
            <a:r>
              <a:rPr kumimoji="1" lang="ja-JP" altLang="en-US" sz="1400" b="0" i="0" u="none" strike="noStrike" kern="1200" cap="none" spc="0" normalizeH="0" baseline="0" noProof="0" dirty="0">
                <a:ln>
                  <a:noFill/>
                </a:ln>
                <a:solidFill>
                  <a:srgbClr val="E7E6E6"/>
                </a:solidFill>
                <a:effectLst/>
                <a:uLnTx/>
                <a:uFillTx/>
                <a:latin typeface="UD デジタル 教科書体 NK-R" panose="02020400000000000000" pitchFamily="18" charset="-128"/>
                <a:ea typeface="UD デジタル 教科書体 NK-R" panose="02020400000000000000" pitchFamily="18" charset="-128"/>
                <a:cs typeface="+mn-cs"/>
              </a:rPr>
              <a:t>。</a:t>
            </a:r>
            <a:endParaRPr lang="en-US" altLang="ja-JP" sz="1200" b="1" i="1" dirty="0">
              <a:solidFill>
                <a:srgbClr val="92D050"/>
              </a:solidFill>
              <a:latin typeface="UD デジタル 教科書体 NK-R" panose="02020400000000000000" pitchFamily="18" charset="-128"/>
              <a:ea typeface="UD デジタル 教科書体 NK-R" panose="02020400000000000000" pitchFamily="18" charset="-128"/>
            </a:endParaRPr>
          </a:p>
          <a:p>
            <a:r>
              <a:rPr kumimoji="1" lang="ja-JP" altLang="en-US" sz="1400" b="0" i="0" u="none" strike="noStrike" kern="1200" cap="none" spc="0" normalizeH="0" baseline="0" noProof="0" dirty="0">
                <a:ln>
                  <a:noFill/>
                </a:ln>
                <a:solidFill>
                  <a:srgbClr val="E7E6E6"/>
                </a:solidFill>
                <a:effectLst/>
                <a:uLnTx/>
                <a:uFillTx/>
                <a:latin typeface="UD デジタル 教科書体 NK-R" panose="02020400000000000000" pitchFamily="18" charset="-128"/>
                <a:ea typeface="UD デジタル 教科書体 NK-R" panose="02020400000000000000" pitchFamily="18" charset="-128"/>
                <a:cs typeface="+mn-cs"/>
              </a:rPr>
              <a:t>・物品全体を対象とした意匠図面に対して、部分意匠では、権利登録</a:t>
            </a:r>
            <a:r>
              <a:rPr kumimoji="1" lang="ja-JP" altLang="en-US" sz="1400" b="0" i="0" u="none" strike="noStrike" kern="1200" cap="none" spc="0" normalizeH="0" baseline="0" noProof="0" dirty="0">
                <a:ln>
                  <a:noFill/>
                </a:ln>
                <a:solidFill>
                  <a:srgbClr val="FFFF00"/>
                </a:solidFill>
                <a:effectLst/>
                <a:uLnTx/>
                <a:uFillTx/>
                <a:latin typeface="UD デジタル 教科書体 NK-R" panose="02020400000000000000" pitchFamily="18" charset="-128"/>
                <a:ea typeface="UD デジタル 教科書体 NK-R" panose="02020400000000000000" pitchFamily="18" charset="-128"/>
                <a:cs typeface="+mn-cs"/>
              </a:rPr>
              <a:t>対象外となる部分を、実線以外の手法で表します</a:t>
            </a:r>
            <a:r>
              <a:rPr kumimoji="1" lang="ja-JP" altLang="en-US" sz="1400" b="0" i="0" u="none" strike="noStrike" kern="1200" cap="none" spc="0" normalizeH="0" baseline="0" noProof="0" dirty="0">
                <a:ln>
                  <a:noFill/>
                </a:ln>
                <a:solidFill>
                  <a:srgbClr val="E7E6E6"/>
                </a:solidFill>
                <a:effectLst/>
                <a:uLnTx/>
                <a:uFillTx/>
                <a:latin typeface="UD デジタル 教科書体 NK-R" panose="02020400000000000000" pitchFamily="18" charset="-128"/>
                <a:ea typeface="UD デジタル 教科書体 NK-R" panose="02020400000000000000" pitchFamily="18" charset="-128"/>
                <a:cs typeface="+mn-cs"/>
              </a:rPr>
              <a:t>。</a:t>
            </a:r>
            <a:endParaRPr kumimoji="1" lang="en-US" altLang="ja-JP" sz="1400" b="0" i="0" u="none" strike="noStrike" kern="1200" cap="none" spc="0" normalizeH="0" baseline="0" noProof="0" dirty="0">
              <a:ln>
                <a:noFill/>
              </a:ln>
              <a:solidFill>
                <a:srgbClr val="E7E6E6"/>
              </a:solidFill>
              <a:effectLst/>
              <a:uLnTx/>
              <a:uFillTx/>
              <a:latin typeface="UD デジタル 教科書体 NK-R" panose="02020400000000000000" pitchFamily="18" charset="-128"/>
              <a:ea typeface="UD デジタル 教科書体 NK-R" panose="02020400000000000000" pitchFamily="18" charset="-128"/>
              <a:cs typeface="+mn-cs"/>
            </a:endParaRPr>
          </a:p>
          <a:p>
            <a:r>
              <a:rPr lang="ja-JP" altLang="en-US" sz="1400" dirty="0">
                <a:solidFill>
                  <a:srgbClr val="E7E6E6"/>
                </a:solidFill>
                <a:latin typeface="UD デジタル 教科書体 NK-R" panose="02020400000000000000" pitchFamily="18" charset="-128"/>
                <a:ea typeface="UD デジタル 教科書体 NK-R" panose="02020400000000000000" pitchFamily="18" charset="-128"/>
              </a:rPr>
              <a:t>・権利登録対象外の部分は、</a:t>
            </a:r>
            <a:r>
              <a:rPr lang="ja-JP" altLang="en-US" sz="1400" dirty="0">
                <a:solidFill>
                  <a:srgbClr val="FFFF00"/>
                </a:solidFill>
                <a:latin typeface="UD デジタル 教科書体 NK-R" panose="02020400000000000000" pitchFamily="18" charset="-128"/>
                <a:ea typeface="UD デジタル 教科書体 NK-R" panose="02020400000000000000" pitchFamily="18" charset="-128"/>
              </a:rPr>
              <a:t>破線で描く</a:t>
            </a:r>
            <a:r>
              <a:rPr lang="ja-JP" altLang="en-US" sz="1400" dirty="0">
                <a:solidFill>
                  <a:srgbClr val="FFFF00"/>
                </a:solidFill>
                <a:highlight>
                  <a:srgbClr val="FF6699"/>
                </a:highlight>
                <a:latin typeface="UD デジタル 教科書体 NK-R" panose="02020400000000000000" pitchFamily="18" charset="-128"/>
                <a:ea typeface="UD デジタル 教科書体 NK-R" panose="02020400000000000000" pitchFamily="18" charset="-128"/>
              </a:rPr>
              <a:t>等の手法</a:t>
            </a:r>
            <a:r>
              <a:rPr lang="ja-JP" altLang="en-US" sz="1400" dirty="0">
                <a:solidFill>
                  <a:srgbClr val="E7E6E6"/>
                </a:solidFill>
                <a:latin typeface="UD デジタル 教科書体 NK-R" panose="02020400000000000000" pitchFamily="18" charset="-128"/>
                <a:ea typeface="UD デジタル 教科書体 NK-R" panose="02020400000000000000" pitchFamily="18" charset="-128"/>
              </a:rPr>
              <a:t>で表します。</a:t>
            </a:r>
            <a:endParaRPr kumimoji="1" lang="en-US" altLang="ja-JP" sz="1400" b="0" i="0" strike="noStrike" kern="1200" cap="none" spc="0" normalizeH="0" baseline="0" noProof="0" dirty="0">
              <a:ln>
                <a:noFill/>
              </a:ln>
              <a:solidFill>
                <a:srgbClr val="E7E6E6"/>
              </a:solidFill>
              <a:effectLst/>
              <a:uLnTx/>
              <a:uFillTx/>
              <a:latin typeface="UD デジタル 教科書体 NK-R" panose="02020400000000000000" pitchFamily="18" charset="-128"/>
              <a:ea typeface="UD デジタル 教科書体 NK-R" panose="02020400000000000000" pitchFamily="18" charset="-128"/>
              <a:cs typeface="+mn-cs"/>
            </a:endParaRPr>
          </a:p>
          <a:p>
            <a:endParaRPr lang="en-US" altLang="ja-JP" sz="1200" dirty="0">
              <a:solidFill>
                <a:srgbClr val="92D050"/>
              </a:solidFill>
              <a:latin typeface="UD デジタル 教科書体 NK-R" panose="02020400000000000000" pitchFamily="18" charset="-128"/>
              <a:ea typeface="UD デジタル 教科書体 NK-R" panose="02020400000000000000" pitchFamily="18" charset="-128"/>
            </a:endParaRPr>
          </a:p>
          <a:p>
            <a:r>
              <a:rPr lang="ja-JP" altLang="en-US" sz="1401" dirty="0">
                <a:solidFill>
                  <a:srgbClr val="00B0F0"/>
                </a:solidFill>
                <a:latin typeface="UD デジタル 教科書体 NK-R" panose="02020400000000000000" pitchFamily="18" charset="-128"/>
                <a:ea typeface="UD デジタル 教科書体 NK-R" panose="02020400000000000000" pitchFamily="18" charset="-128"/>
              </a:rPr>
              <a:t>以下、よくある図示方法です。</a:t>
            </a:r>
            <a:endParaRPr lang="en-US" altLang="ja-JP" sz="1401" dirty="0">
              <a:solidFill>
                <a:srgbClr val="00B0F0"/>
              </a:solidFill>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2767101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6788465B-123C-03FC-1E8F-C33307F867F1}"/>
            </a:ext>
          </a:extLst>
        </p:cNvPr>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93263E09-C760-7FBC-970E-5CD1E0F71CCC}"/>
              </a:ext>
            </a:extLst>
          </p:cNvPr>
          <p:cNvSpPr txBox="1"/>
          <p:nvPr/>
        </p:nvSpPr>
        <p:spPr>
          <a:xfrm>
            <a:off x="157858" y="108000"/>
            <a:ext cx="2915541" cy="553998"/>
          </a:xfrm>
          <a:prstGeom prst="rect">
            <a:avLst/>
          </a:prstGeom>
          <a:noFill/>
        </p:spPr>
        <p:txBody>
          <a:bodyPr wrap="square">
            <a:spAutoFit/>
          </a:bodyPr>
          <a:lstStyle/>
          <a:p>
            <a:pPr algn="ctr">
              <a:lnSpc>
                <a:spcPts val="1801"/>
              </a:lnSpc>
            </a:pPr>
            <a:r>
              <a:rPr lang="en-US" altLang="ja-JP" sz="1801" b="1" kern="100" dirty="0">
                <a:solidFill>
                  <a:schemeClr val="accent2"/>
                </a:solidFill>
                <a:latin typeface="Ink Free" panose="03080402000500000000" pitchFamily="66" charset="0"/>
                <a:ea typeface="ＭＳ 明朝" panose="02020609040205080304" pitchFamily="17" charset="-128"/>
                <a:cs typeface="Dreaming Outloud Script Pro" panose="020F0502020204030204" pitchFamily="66" charset="0"/>
              </a:rPr>
              <a:t>Drawings for Partial Design</a:t>
            </a:r>
          </a:p>
          <a:p>
            <a:pPr algn="ctr">
              <a:lnSpc>
                <a:spcPts val="1801"/>
              </a:lnSpc>
            </a:pPr>
            <a:r>
              <a:rPr lang="ja-JP" altLang="en-US" sz="1801" b="1" kern="100" dirty="0">
                <a:solidFill>
                  <a:schemeClr val="accent2"/>
                </a:solidFill>
                <a:latin typeface="HG正楷書体-PRO" panose="03000600000000000000" pitchFamily="66" charset="-128"/>
                <a:ea typeface="HG正楷書体-PRO" panose="03000600000000000000" pitchFamily="66" charset="-128"/>
                <a:cs typeface="Dreaming Outloud Script Pro" panose="020F0502020204030204" pitchFamily="66" charset="0"/>
              </a:rPr>
              <a:t>部分意匠の図面</a:t>
            </a:r>
            <a:endParaRPr lang="en-US" altLang="ja-JP" sz="1801" b="1" kern="100" dirty="0">
              <a:solidFill>
                <a:schemeClr val="accent2"/>
              </a:solidFill>
              <a:latin typeface="HG正楷書体-PRO" panose="03000600000000000000" pitchFamily="66" charset="-128"/>
              <a:ea typeface="HG正楷書体-PRO" panose="03000600000000000000" pitchFamily="66" charset="-128"/>
              <a:cs typeface="Dreaming Outloud Script Pro" panose="020F0502020204030204" pitchFamily="66" charset="0"/>
            </a:endParaRPr>
          </a:p>
        </p:txBody>
      </p:sp>
      <p:sp>
        <p:nvSpPr>
          <p:cNvPr id="2" name="テキスト ボックス 1">
            <a:extLst>
              <a:ext uri="{FF2B5EF4-FFF2-40B4-BE49-F238E27FC236}">
                <a16:creationId xmlns:a16="http://schemas.microsoft.com/office/drawing/2014/main" id="{92E01090-8E34-3857-9BAE-210C312EF6C5}"/>
              </a:ext>
            </a:extLst>
          </p:cNvPr>
          <p:cNvSpPr txBox="1"/>
          <p:nvPr/>
        </p:nvSpPr>
        <p:spPr>
          <a:xfrm>
            <a:off x="157858" y="720000"/>
            <a:ext cx="11195941" cy="738920"/>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～破線による図示～</a:t>
            </a:r>
            <a:endParaRPr lang="en-US" altLang="ja-JP" sz="1401" dirty="0">
              <a:solidFill>
                <a:srgbClr val="FFC000"/>
              </a:solidFill>
              <a:latin typeface="UD デジタル 教科書体 NK-B" panose="02020700000000000000" pitchFamily="18" charset="-128"/>
              <a:ea typeface="UD デジタル 教科書体 NK-B" panose="02020700000000000000" pitchFamily="18" charset="-128"/>
            </a:endParaRPr>
          </a:p>
          <a:p>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・権利範囲を実線、範囲外を破線で</a:t>
            </a:r>
            <a:r>
              <a:rPr lang="ja-JP" altLang="en-US" sz="1400" dirty="0">
                <a:solidFill>
                  <a:srgbClr val="FFFF00"/>
                </a:solidFill>
                <a:latin typeface="UD デジタル 教科書体 NK-R" panose="02020400000000000000" pitchFamily="18" charset="-128"/>
                <a:ea typeface="UD デジタル 教科書体 NK-R" panose="02020400000000000000" pitchFamily="18" charset="-128"/>
              </a:rPr>
              <a:t>描き分け</a:t>
            </a: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ます。</a:t>
            </a:r>
            <a:endParaRPr lang="en-US" altLang="ja-JP" sz="1400" dirty="0">
              <a:solidFill>
                <a:schemeClr val="bg2"/>
              </a:solidFill>
              <a:latin typeface="UD デジタル 教科書体 NK-R" panose="02020400000000000000" pitchFamily="18" charset="-128"/>
              <a:ea typeface="UD デジタル 教科書体 NK-R" panose="02020400000000000000" pitchFamily="18" charset="-128"/>
            </a:endParaRPr>
          </a:p>
          <a:p>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・破線は、実線と対比して</a:t>
            </a:r>
            <a:r>
              <a:rPr lang="ja-JP" altLang="en-US" sz="1400" dirty="0">
                <a:solidFill>
                  <a:srgbClr val="FFFF00"/>
                </a:solidFill>
                <a:latin typeface="UD デジタル 教科書体 NK-R" panose="02020400000000000000" pitchFamily="18" charset="-128"/>
                <a:ea typeface="UD デジタル 教科書体 NK-R" panose="02020400000000000000" pitchFamily="18" charset="-128"/>
              </a:rPr>
              <a:t>破線であること以上の意味を含みません</a:t>
            </a:r>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a:t>
            </a:r>
            <a:endParaRPr lang="en-US" altLang="ja-JP" sz="1401" dirty="0">
              <a:solidFill>
                <a:srgbClr val="00B0F0"/>
              </a:solidFill>
              <a:latin typeface="UD デジタル 教科書体 NK-B" panose="02020700000000000000" pitchFamily="18" charset="-128"/>
              <a:ea typeface="UD デジタル 教科書体 NK-B" panose="02020700000000000000" pitchFamily="18" charset="-128"/>
            </a:endParaRPr>
          </a:p>
        </p:txBody>
      </p:sp>
      <p:pic>
        <p:nvPicPr>
          <p:cNvPr id="45" name="グラフィックス 44">
            <a:extLst>
              <a:ext uri="{FF2B5EF4-FFF2-40B4-BE49-F238E27FC236}">
                <a16:creationId xmlns:a16="http://schemas.microsoft.com/office/drawing/2014/main" id="{0DB1A8A4-6EA1-21B0-437E-A162A45714D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00782" y="1828800"/>
            <a:ext cx="1979336" cy="3600000"/>
          </a:xfrm>
          <a:prstGeom prst="rect">
            <a:avLst/>
          </a:prstGeom>
        </p:spPr>
      </p:pic>
      <p:pic>
        <p:nvPicPr>
          <p:cNvPr id="47" name="グラフィックス 46">
            <a:extLst>
              <a:ext uri="{FF2B5EF4-FFF2-40B4-BE49-F238E27FC236}">
                <a16:creationId xmlns:a16="http://schemas.microsoft.com/office/drawing/2014/main" id="{347761C6-E5E0-6404-9238-8E6A71C8844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166238" y="2649489"/>
            <a:ext cx="3484175" cy="2520000"/>
          </a:xfrm>
          <a:prstGeom prst="rect">
            <a:avLst/>
          </a:prstGeom>
        </p:spPr>
      </p:pic>
    </p:spTree>
    <p:extLst>
      <p:ext uri="{BB962C8B-B14F-4D97-AF65-F5344CB8AC3E}">
        <p14:creationId xmlns:p14="http://schemas.microsoft.com/office/powerpoint/2010/main" val="550290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a:extLst>
            <a:ext uri="{FF2B5EF4-FFF2-40B4-BE49-F238E27FC236}">
              <a16:creationId xmlns:a16="http://schemas.microsoft.com/office/drawing/2014/main" id="{2A18CB35-1E86-A92B-A49A-C9B9824A26DA}"/>
            </a:ext>
          </a:extLst>
        </p:cNvPr>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BCB069F9-BE9B-CC17-E690-BF14171D1C48}"/>
              </a:ext>
            </a:extLst>
          </p:cNvPr>
          <p:cNvSpPr txBox="1"/>
          <p:nvPr/>
        </p:nvSpPr>
        <p:spPr>
          <a:xfrm>
            <a:off x="157858" y="108000"/>
            <a:ext cx="2915541" cy="553998"/>
          </a:xfrm>
          <a:prstGeom prst="rect">
            <a:avLst/>
          </a:prstGeom>
          <a:noFill/>
        </p:spPr>
        <p:txBody>
          <a:bodyPr wrap="square">
            <a:spAutoFit/>
          </a:bodyPr>
          <a:lstStyle/>
          <a:p>
            <a:pPr algn="ctr">
              <a:lnSpc>
                <a:spcPts val="1801"/>
              </a:lnSpc>
            </a:pPr>
            <a:r>
              <a:rPr lang="en-US" altLang="ja-JP" sz="1801" b="1" kern="100" dirty="0">
                <a:solidFill>
                  <a:schemeClr val="accent2"/>
                </a:solidFill>
                <a:latin typeface="Ink Free" panose="03080402000500000000" pitchFamily="66" charset="0"/>
                <a:ea typeface="ＭＳ 明朝" panose="02020609040205080304" pitchFamily="17" charset="-128"/>
                <a:cs typeface="Dreaming Outloud Script Pro" panose="020F0502020204030204" pitchFamily="66" charset="0"/>
              </a:rPr>
              <a:t>Drawings for Partial Design</a:t>
            </a:r>
          </a:p>
          <a:p>
            <a:pPr algn="ctr">
              <a:lnSpc>
                <a:spcPts val="1801"/>
              </a:lnSpc>
            </a:pPr>
            <a:r>
              <a:rPr lang="ja-JP" altLang="en-US" sz="1801" b="1" kern="100" dirty="0">
                <a:solidFill>
                  <a:schemeClr val="accent2"/>
                </a:solidFill>
                <a:latin typeface="HG正楷書体-PRO" panose="03000600000000000000" pitchFamily="66" charset="-128"/>
                <a:ea typeface="HG正楷書体-PRO" panose="03000600000000000000" pitchFamily="66" charset="-128"/>
                <a:cs typeface="Dreaming Outloud Script Pro" panose="020F0502020204030204" pitchFamily="66" charset="0"/>
              </a:rPr>
              <a:t>部分意匠の図面</a:t>
            </a:r>
            <a:endParaRPr lang="en-US" altLang="ja-JP" sz="1801" b="1" kern="100" dirty="0">
              <a:solidFill>
                <a:schemeClr val="accent2"/>
              </a:solidFill>
              <a:latin typeface="HG正楷書体-PRO" panose="03000600000000000000" pitchFamily="66" charset="-128"/>
              <a:ea typeface="HG正楷書体-PRO" panose="03000600000000000000" pitchFamily="66" charset="-128"/>
              <a:cs typeface="Dreaming Outloud Script Pro" panose="020F0502020204030204" pitchFamily="66" charset="0"/>
            </a:endParaRPr>
          </a:p>
        </p:txBody>
      </p:sp>
      <p:sp>
        <p:nvSpPr>
          <p:cNvPr id="2" name="テキスト ボックス 1">
            <a:extLst>
              <a:ext uri="{FF2B5EF4-FFF2-40B4-BE49-F238E27FC236}">
                <a16:creationId xmlns:a16="http://schemas.microsoft.com/office/drawing/2014/main" id="{F5BDB110-D1E9-3836-DC9C-DF65366BFF8B}"/>
              </a:ext>
            </a:extLst>
          </p:cNvPr>
          <p:cNvSpPr txBox="1"/>
          <p:nvPr/>
        </p:nvSpPr>
        <p:spPr>
          <a:xfrm>
            <a:off x="157858" y="720000"/>
            <a:ext cx="11195941" cy="523348"/>
          </a:xfrm>
          <a:prstGeom prst="rect">
            <a:avLst/>
          </a:prstGeom>
          <a:noFill/>
        </p:spPr>
        <p:txBody>
          <a:bodyPr wrap="square">
            <a:spAutoFit/>
          </a:bodyPr>
          <a:lstStyle/>
          <a:p>
            <a:r>
              <a:rPr lang="ja-JP" altLang="en-US" sz="1401" dirty="0">
                <a:solidFill>
                  <a:srgbClr val="FFC000"/>
                </a:solidFill>
                <a:latin typeface="UD デジタル 教科書体 NK-B" panose="02020700000000000000" pitchFamily="18" charset="-128"/>
                <a:ea typeface="UD デジタル 教科書体 NK-B" panose="02020700000000000000" pitchFamily="18" charset="-128"/>
              </a:rPr>
              <a:t>～塗りによる図示～</a:t>
            </a:r>
            <a:endParaRPr lang="en-US" altLang="ja-JP" sz="1401" dirty="0">
              <a:solidFill>
                <a:srgbClr val="FFC000"/>
              </a:solidFill>
              <a:latin typeface="UD デジタル 教科書体 NK-B" panose="02020700000000000000" pitchFamily="18" charset="-128"/>
              <a:ea typeface="UD デジタル 教科書体 NK-B" panose="02020700000000000000" pitchFamily="18" charset="-128"/>
            </a:endParaRPr>
          </a:p>
          <a:p>
            <a:r>
              <a:rPr lang="ja-JP" altLang="en-US" sz="1400" dirty="0">
                <a:solidFill>
                  <a:schemeClr val="bg2"/>
                </a:solidFill>
                <a:latin typeface="UD デジタル 教科書体 NK-R" panose="02020400000000000000" pitchFamily="18" charset="-128"/>
                <a:ea typeface="UD デジタル 教科書体 NK-R" panose="02020400000000000000" pitchFamily="18" charset="-128"/>
              </a:rPr>
              <a:t>・範囲外を薄墨や色を使って塗りつぶします。</a:t>
            </a:r>
          </a:p>
        </p:txBody>
      </p:sp>
      <p:pic>
        <p:nvPicPr>
          <p:cNvPr id="6" name="グラフィックス 5">
            <a:extLst>
              <a:ext uri="{FF2B5EF4-FFF2-40B4-BE49-F238E27FC236}">
                <a16:creationId xmlns:a16="http://schemas.microsoft.com/office/drawing/2014/main" id="{0D13A226-9180-DB60-322F-649953369BE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166238" y="2649489"/>
            <a:ext cx="3484174" cy="2520000"/>
          </a:xfrm>
          <a:prstGeom prst="rect">
            <a:avLst/>
          </a:prstGeom>
        </p:spPr>
      </p:pic>
      <p:graphicFrame>
        <p:nvGraphicFramePr>
          <p:cNvPr id="9" name="オブジェクト 8">
            <a:extLst>
              <a:ext uri="{FF2B5EF4-FFF2-40B4-BE49-F238E27FC236}">
                <a16:creationId xmlns:a16="http://schemas.microsoft.com/office/drawing/2014/main" id="{7351C0C0-6717-7B00-640A-E6846E6568AE}"/>
              </a:ext>
            </a:extLst>
          </p:cNvPr>
          <p:cNvGraphicFramePr>
            <a:graphicFrameLocks noChangeAspect="1"/>
          </p:cNvGraphicFramePr>
          <p:nvPr>
            <p:extLst>
              <p:ext uri="{D42A27DB-BD31-4B8C-83A1-F6EECF244321}">
                <p14:modId xmlns:p14="http://schemas.microsoft.com/office/powerpoint/2010/main" val="3722800800"/>
              </p:ext>
            </p:extLst>
          </p:nvPr>
        </p:nvGraphicFramePr>
        <p:xfrm>
          <a:off x="835143" y="1517331"/>
          <a:ext cx="2710614" cy="4127819"/>
        </p:xfrm>
        <a:graphic>
          <a:graphicData uri="http://schemas.openxmlformats.org/presentationml/2006/ole">
            <mc:AlternateContent xmlns:mc="http://schemas.openxmlformats.org/markup-compatibility/2006">
              <mc:Choice xmlns:v="urn:schemas-microsoft-com:vml" Requires="v">
                <p:oleObj r:id="rId5" imgW="3650264" imgH="5558121" progId="">
                  <p:embed/>
                </p:oleObj>
              </mc:Choice>
              <mc:Fallback>
                <p:oleObj r:id="rId5" imgW="3650264" imgH="5558121" progId="">
                  <p:embed/>
                  <p:pic>
                    <p:nvPicPr>
                      <p:cNvPr id="3" name="オブジェクト 2">
                        <a:extLst>
                          <a:ext uri="{FF2B5EF4-FFF2-40B4-BE49-F238E27FC236}">
                            <a16:creationId xmlns:a16="http://schemas.microsoft.com/office/drawing/2014/main" id="{7351C0C0-6717-7B00-640A-E6846E6568AE}"/>
                          </a:ext>
                        </a:extLst>
                      </p:cNvPr>
                      <p:cNvPicPr/>
                      <p:nvPr/>
                    </p:nvPicPr>
                    <p:blipFill>
                      <a:blip r:embed="rId6"/>
                      <a:stretch>
                        <a:fillRect/>
                      </a:stretch>
                    </p:blipFill>
                    <p:spPr>
                      <a:xfrm>
                        <a:off x="835143" y="1517331"/>
                        <a:ext cx="2710614" cy="4127819"/>
                      </a:xfrm>
                      <a:prstGeom prst="rect">
                        <a:avLst/>
                      </a:prstGeom>
                    </p:spPr>
                  </p:pic>
                </p:oleObj>
              </mc:Fallback>
            </mc:AlternateContent>
          </a:graphicData>
        </a:graphic>
      </p:graphicFrame>
    </p:spTree>
    <p:extLst>
      <p:ext uri="{BB962C8B-B14F-4D97-AF65-F5344CB8AC3E}">
        <p14:creationId xmlns:p14="http://schemas.microsoft.com/office/powerpoint/2010/main" val="138355358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2532</TotalTime>
  <Words>331</Words>
  <Application>Microsoft Office PowerPoint</Application>
  <PresentationFormat>ワイド画面</PresentationFormat>
  <Paragraphs>31</Paragraphs>
  <Slides>3</Slides>
  <Notes>3</Notes>
  <HiddenSlides>0</HiddenSlides>
  <MMClips>0</MMClips>
  <ScaleCrop>false</ScaleCrop>
  <HeadingPairs>
    <vt:vector size="8" baseType="variant">
      <vt:variant>
        <vt:lpstr>使用されているフォント</vt:lpstr>
      </vt:variant>
      <vt:variant>
        <vt:i4>7</vt:i4>
      </vt:variant>
      <vt:variant>
        <vt:lpstr>テーマ</vt:lpstr>
      </vt:variant>
      <vt:variant>
        <vt:i4>1</vt:i4>
      </vt:variant>
      <vt:variant>
        <vt:lpstr>埋め込まれた OLE サーバー</vt:lpstr>
      </vt:variant>
      <vt:variant>
        <vt:i4>0</vt:i4>
      </vt:variant>
      <vt:variant>
        <vt:lpstr>スライド タイトル</vt:lpstr>
      </vt:variant>
      <vt:variant>
        <vt:i4>3</vt:i4>
      </vt:variant>
    </vt:vector>
  </HeadingPairs>
  <TitlesOfParts>
    <vt:vector size="11" baseType="lpstr">
      <vt:lpstr>HG正楷書体-PRO</vt:lpstr>
      <vt:lpstr>UD デジタル 教科書体 NK-B</vt:lpstr>
      <vt:lpstr>UD デジタル 教科書体 NK-R</vt:lpstr>
      <vt:lpstr>游ゴシック</vt:lpstr>
      <vt:lpstr>游ゴシック Light</vt:lpstr>
      <vt:lpstr>Arial</vt:lpstr>
      <vt:lpstr>Ink Free</vt:lpstr>
      <vt:lpstr>Office テーマ</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hoon ca</dc:creator>
  <cp:lastModifiedBy>hoon ca</cp:lastModifiedBy>
  <cp:revision>299</cp:revision>
  <dcterms:created xsi:type="dcterms:W3CDTF">2023-10-17T13:49:10Z</dcterms:created>
  <dcterms:modified xsi:type="dcterms:W3CDTF">2025-09-27T18:37:01Z</dcterms:modified>
</cp:coreProperties>
</file>