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66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9" autoAdjust="0"/>
    <p:restoredTop sz="94660"/>
  </p:normalViewPr>
  <p:slideViewPr>
    <p:cSldViewPr>
      <p:cViewPr>
        <p:scale>
          <a:sx n="75" d="100"/>
          <a:sy n="75" d="100"/>
        </p:scale>
        <p:origin x="2238" y="294"/>
      </p:cViewPr>
      <p:guideLst>
        <p:guide orient="horz" pos="3120"/>
        <p:guide pos="2160"/>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D56ABE0-DDA8-488B-B119-013D7FD34523}" type="datetimeFigureOut">
              <a:rPr kumimoji="1" lang="ja-JP" altLang="en-US" smtClean="0"/>
              <a:t>2026/1/3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3957827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D56ABE0-DDA8-488B-B119-013D7FD34523}" type="datetimeFigureOut">
              <a:rPr kumimoji="1" lang="ja-JP" altLang="en-US" smtClean="0"/>
              <a:t>2026/1/3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2839222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D56ABE0-DDA8-488B-B119-013D7FD34523}" type="datetimeFigureOut">
              <a:rPr kumimoji="1" lang="ja-JP" altLang="en-US" smtClean="0"/>
              <a:t>2026/1/3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338730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D56ABE0-DDA8-488B-B119-013D7FD34523}" type="datetimeFigureOut">
              <a:rPr kumimoji="1" lang="ja-JP" altLang="en-US" smtClean="0"/>
              <a:t>2026/1/3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3320168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D56ABE0-DDA8-488B-B119-013D7FD34523}" type="datetimeFigureOut">
              <a:rPr kumimoji="1" lang="ja-JP" altLang="en-US" smtClean="0"/>
              <a:t>2026/1/3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1542583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D56ABE0-DDA8-488B-B119-013D7FD34523}" type="datetimeFigureOut">
              <a:rPr kumimoji="1" lang="ja-JP" altLang="en-US" smtClean="0"/>
              <a:t>2026/1/3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1274468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D56ABE0-DDA8-488B-B119-013D7FD34523}" type="datetimeFigureOut">
              <a:rPr kumimoji="1" lang="ja-JP" altLang="en-US" smtClean="0"/>
              <a:t>2026/1/3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1694645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D56ABE0-DDA8-488B-B119-013D7FD34523}" type="datetimeFigureOut">
              <a:rPr kumimoji="1" lang="ja-JP" altLang="en-US" smtClean="0"/>
              <a:t>2026/1/3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4238888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56ABE0-DDA8-488B-B119-013D7FD34523}" type="datetimeFigureOut">
              <a:rPr kumimoji="1" lang="ja-JP" altLang="en-US" smtClean="0"/>
              <a:t>2026/1/3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3970107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D56ABE0-DDA8-488B-B119-013D7FD34523}" type="datetimeFigureOut">
              <a:rPr kumimoji="1" lang="ja-JP" altLang="en-US" smtClean="0"/>
              <a:t>2026/1/3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2976242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D56ABE0-DDA8-488B-B119-013D7FD34523}" type="datetimeFigureOut">
              <a:rPr kumimoji="1" lang="ja-JP" altLang="en-US" smtClean="0"/>
              <a:t>2026/1/3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2092223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82000"/>
                  </a:schemeClr>
                </a:solidFill>
              </a:defRPr>
            </a:lvl1pPr>
          </a:lstStyle>
          <a:p>
            <a:fld id="{2D56ABE0-DDA8-488B-B119-013D7FD34523}" type="datetimeFigureOut">
              <a:rPr kumimoji="1" lang="ja-JP" altLang="en-US" smtClean="0"/>
              <a:t>2026/1/3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82000"/>
                  </a:schemeClr>
                </a:solidFill>
              </a:defRPr>
            </a:lvl1p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21135157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sv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8.sv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04EC48AB-FAE1-1359-48CC-C4F028CBA2D0}"/>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8" name="テキスト ボックス 7">
            <a:extLst>
              <a:ext uri="{FF2B5EF4-FFF2-40B4-BE49-F238E27FC236}">
                <a16:creationId xmlns:a16="http://schemas.microsoft.com/office/drawing/2014/main" id="{615DF1A6-2103-CC53-C07E-6EF282578F4F}"/>
              </a:ext>
            </a:extLst>
          </p:cNvPr>
          <p:cNvSpPr txBox="1"/>
          <p:nvPr/>
        </p:nvSpPr>
        <p:spPr>
          <a:xfrm>
            <a:off x="116632" y="745300"/>
            <a:ext cx="6741366" cy="1601336"/>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～軸測投影法～</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立体物を平面上に、寸法関係を保ったまま分かりやすく表すための投影法。</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一言でいうと、「正確さを保ったまま立体を分かりやすく描く方法」。</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本稿では、軸測投影法の不等角投影図（トリメトリック）の作図方法を解説します。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不等角投影法は、二等角投影図と等角投影図を兼ねるため、これらの図の描き方も、</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自ずと習得することが出来ます。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3" name="テキスト ボックス 2">
            <a:extLst>
              <a:ext uri="{FF2B5EF4-FFF2-40B4-BE49-F238E27FC236}">
                <a16:creationId xmlns:a16="http://schemas.microsoft.com/office/drawing/2014/main" id="{674B6702-0EE6-FC4B-DA15-ABCB707FC65A}"/>
              </a:ext>
            </a:extLst>
          </p:cNvPr>
          <p:cNvSpPr txBox="1"/>
          <p:nvPr/>
        </p:nvSpPr>
        <p:spPr>
          <a:xfrm>
            <a:off x="116632" y="2631250"/>
            <a:ext cx="6741366" cy="523477"/>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～不等角投影図作図の基本的な考え方～</a:t>
            </a: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⇒縮めて傾ける。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4" name="テキスト ボックス 3">
            <a:extLst>
              <a:ext uri="{FF2B5EF4-FFF2-40B4-BE49-F238E27FC236}">
                <a16:creationId xmlns:a16="http://schemas.microsoft.com/office/drawing/2014/main" id="{71681AA4-6349-1C33-64D2-5A8C29DE3DDA}"/>
              </a:ext>
            </a:extLst>
          </p:cNvPr>
          <p:cNvSpPr txBox="1"/>
          <p:nvPr/>
        </p:nvSpPr>
        <p:spPr>
          <a:xfrm>
            <a:off x="116632" y="3439341"/>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次項：投影図作図の基本的な考え方の概説</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28294782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51FEF651-AD14-8FD8-BA53-A3FCB84C14C3}"/>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E66987B-A51D-5CC4-2ACF-F6D439E5EF26}"/>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2" name="テキスト ボックス 1">
            <a:extLst>
              <a:ext uri="{FF2B5EF4-FFF2-40B4-BE49-F238E27FC236}">
                <a16:creationId xmlns:a16="http://schemas.microsoft.com/office/drawing/2014/main" id="{019EC8A7-B037-5C66-3F8A-98F674F47558}"/>
              </a:ext>
            </a:extLst>
          </p:cNvPr>
          <p:cNvSpPr txBox="1"/>
          <p:nvPr/>
        </p:nvSpPr>
        <p:spPr>
          <a:xfrm>
            <a:off x="116632" y="745300"/>
            <a:ext cx="6741366" cy="307777"/>
          </a:xfrm>
          <a:prstGeom prst="rect">
            <a:avLst/>
          </a:prstGeom>
          <a:noFill/>
        </p:spPr>
        <p:txBody>
          <a:bodyPr wrap="square">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STEP4-2:</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左側の投影面を作成する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132" name="テキスト ボックス 131">
            <a:extLst>
              <a:ext uri="{FF2B5EF4-FFF2-40B4-BE49-F238E27FC236}">
                <a16:creationId xmlns:a16="http://schemas.microsoft.com/office/drawing/2014/main" id="{1E5F6C73-BFCB-24C5-720A-6835BD2D345C}"/>
              </a:ext>
            </a:extLst>
          </p:cNvPr>
          <p:cNvSpPr txBox="1"/>
          <p:nvPr/>
        </p:nvSpPr>
        <p:spPr>
          <a:xfrm>
            <a:off x="116632" y="9347205"/>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次項：一番簡単な作図方法の続き</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grpSp>
        <p:nvGrpSpPr>
          <p:cNvPr id="60" name="グループ化 59">
            <a:extLst>
              <a:ext uri="{FF2B5EF4-FFF2-40B4-BE49-F238E27FC236}">
                <a16:creationId xmlns:a16="http://schemas.microsoft.com/office/drawing/2014/main" id="{DE4AB7FC-1864-7FF3-2FED-41AAB5D48C43}"/>
              </a:ext>
            </a:extLst>
          </p:cNvPr>
          <p:cNvGrpSpPr/>
          <p:nvPr/>
        </p:nvGrpSpPr>
        <p:grpSpPr>
          <a:xfrm flipV="1">
            <a:off x="548680" y="1513691"/>
            <a:ext cx="683037" cy="1166622"/>
            <a:chOff x="548680" y="4028985"/>
            <a:chExt cx="683037" cy="1166622"/>
          </a:xfrm>
        </p:grpSpPr>
        <p:sp>
          <p:nvSpPr>
            <p:cNvPr id="48" name="フリーフォーム: 図形 47">
              <a:extLst>
                <a:ext uri="{FF2B5EF4-FFF2-40B4-BE49-F238E27FC236}">
                  <a16:creationId xmlns:a16="http://schemas.microsoft.com/office/drawing/2014/main" id="{95508AE1-DD97-07B9-48D8-BEB4B510ADE3}"/>
                </a:ext>
              </a:extLst>
            </p:cNvPr>
            <p:cNvSpPr/>
            <p:nvPr/>
          </p:nvSpPr>
          <p:spPr>
            <a:xfrm>
              <a:off x="548680" y="4417891"/>
              <a:ext cx="9525" cy="777716"/>
            </a:xfrm>
            <a:custGeom>
              <a:avLst/>
              <a:gdLst>
                <a:gd name="csX0" fmla="*/ 0 w 9525"/>
                <a:gd name="csY0" fmla="*/ 777716 h 777716"/>
                <a:gd name="csX1" fmla="*/ 0 w 9525"/>
                <a:gd name="csY1" fmla="*/ 0 h 777716"/>
              </a:gdLst>
              <a:ahLst/>
              <a:cxnLst>
                <a:cxn ang="0">
                  <a:pos x="csX0" y="csY0"/>
                </a:cxn>
                <a:cxn ang="0">
                  <a:pos x="csX1" y="csY1"/>
                </a:cxn>
              </a:cxnLst>
              <a:rect l="l" t="t" r="r" b="b"/>
              <a:pathLst>
                <a:path w="9525" h="777716">
                  <a:moveTo>
                    <a:pt x="0" y="777716"/>
                  </a:moveTo>
                  <a:lnTo>
                    <a:pt x="0" y="0"/>
                  </a:lnTo>
                </a:path>
              </a:pathLst>
            </a:custGeom>
            <a:ln w="19050" cap="rnd">
              <a:solidFill>
                <a:srgbClr val="FF5050"/>
              </a:solidFill>
              <a:prstDash val="solid"/>
              <a:round/>
            </a:ln>
          </p:spPr>
          <p:txBody>
            <a:bodyPr/>
            <a:lstStyle/>
            <a:p>
              <a:endParaRPr lang="ja-JP" altLang="en-US"/>
            </a:p>
          </p:txBody>
        </p:sp>
        <p:sp>
          <p:nvSpPr>
            <p:cNvPr id="49" name="フリーフォーム: 図形 48">
              <a:extLst>
                <a:ext uri="{FF2B5EF4-FFF2-40B4-BE49-F238E27FC236}">
                  <a16:creationId xmlns:a16="http://schemas.microsoft.com/office/drawing/2014/main" id="{6BAC3591-8D97-EEC7-F5F3-EEF76C001462}"/>
                </a:ext>
              </a:extLst>
            </p:cNvPr>
            <p:cNvSpPr/>
            <p:nvPr/>
          </p:nvSpPr>
          <p:spPr>
            <a:xfrm>
              <a:off x="548680" y="4806702"/>
              <a:ext cx="673512" cy="388905"/>
            </a:xfrm>
            <a:custGeom>
              <a:avLst/>
              <a:gdLst>
                <a:gd name="csX0" fmla="*/ 0 w 673512"/>
                <a:gd name="csY0" fmla="*/ 388906 h 388905"/>
                <a:gd name="csX1" fmla="*/ 673513 w 673512"/>
                <a:gd name="csY1" fmla="*/ 0 h 388905"/>
              </a:gdLst>
              <a:ahLst/>
              <a:cxnLst>
                <a:cxn ang="0">
                  <a:pos x="csX0" y="csY0"/>
                </a:cxn>
                <a:cxn ang="0">
                  <a:pos x="csX1" y="csY1"/>
                </a:cxn>
              </a:cxnLst>
              <a:rect l="l" t="t" r="r" b="b"/>
              <a:pathLst>
                <a:path w="673512" h="388905">
                  <a:moveTo>
                    <a:pt x="0" y="388906"/>
                  </a:moveTo>
                  <a:lnTo>
                    <a:pt x="673513" y="0"/>
                  </a:lnTo>
                </a:path>
              </a:pathLst>
            </a:custGeom>
            <a:ln w="19050" cap="rnd">
              <a:solidFill>
                <a:srgbClr val="FF5050"/>
              </a:solidFill>
              <a:prstDash val="solid"/>
              <a:round/>
            </a:ln>
          </p:spPr>
          <p:txBody>
            <a:bodyPr/>
            <a:lstStyle/>
            <a:p>
              <a:endParaRPr lang="ja-JP" altLang="en-US"/>
            </a:p>
          </p:txBody>
        </p:sp>
        <p:sp>
          <p:nvSpPr>
            <p:cNvPr id="51" name="フリーフォーム: 図形 50">
              <a:extLst>
                <a:ext uri="{FF2B5EF4-FFF2-40B4-BE49-F238E27FC236}">
                  <a16:creationId xmlns:a16="http://schemas.microsoft.com/office/drawing/2014/main" id="{32BF8D3B-5B0B-09B5-26E3-D3FACAB223C6}"/>
                </a:ext>
              </a:extLst>
            </p:cNvPr>
            <p:cNvSpPr/>
            <p:nvPr/>
          </p:nvSpPr>
          <p:spPr>
            <a:xfrm>
              <a:off x="1222192" y="4028985"/>
              <a:ext cx="9525" cy="777716"/>
            </a:xfrm>
            <a:custGeom>
              <a:avLst/>
              <a:gdLst>
                <a:gd name="csX0" fmla="*/ 0 w 9525"/>
                <a:gd name="csY0" fmla="*/ 777716 h 777716"/>
                <a:gd name="csX1" fmla="*/ 0 w 9525"/>
                <a:gd name="csY1" fmla="*/ 0 h 777716"/>
              </a:gdLst>
              <a:ahLst/>
              <a:cxnLst>
                <a:cxn ang="0">
                  <a:pos x="csX0" y="csY0"/>
                </a:cxn>
                <a:cxn ang="0">
                  <a:pos x="csX1" y="csY1"/>
                </a:cxn>
              </a:cxnLst>
              <a:rect l="l" t="t" r="r" b="b"/>
              <a:pathLst>
                <a:path w="9525" h="777716">
                  <a:moveTo>
                    <a:pt x="0" y="777716"/>
                  </a:moveTo>
                  <a:lnTo>
                    <a:pt x="0" y="0"/>
                  </a:lnTo>
                </a:path>
              </a:pathLst>
            </a:custGeom>
            <a:ln w="19050" cap="rnd">
              <a:solidFill>
                <a:srgbClr val="FF5050"/>
              </a:solidFill>
              <a:prstDash val="solid"/>
              <a:round/>
            </a:ln>
          </p:spPr>
          <p:txBody>
            <a:bodyPr/>
            <a:lstStyle/>
            <a:p>
              <a:endParaRPr lang="ja-JP" altLang="en-US"/>
            </a:p>
          </p:txBody>
        </p:sp>
        <p:sp>
          <p:nvSpPr>
            <p:cNvPr id="53" name="フリーフォーム: 図形 52">
              <a:extLst>
                <a:ext uri="{FF2B5EF4-FFF2-40B4-BE49-F238E27FC236}">
                  <a16:creationId xmlns:a16="http://schemas.microsoft.com/office/drawing/2014/main" id="{4A470EE3-594D-DA0B-B157-1B79901084FF}"/>
                </a:ext>
              </a:extLst>
            </p:cNvPr>
            <p:cNvSpPr/>
            <p:nvPr/>
          </p:nvSpPr>
          <p:spPr>
            <a:xfrm>
              <a:off x="548680" y="4028985"/>
              <a:ext cx="673512" cy="388905"/>
            </a:xfrm>
            <a:custGeom>
              <a:avLst/>
              <a:gdLst>
                <a:gd name="csX0" fmla="*/ 0 w 673512"/>
                <a:gd name="csY0" fmla="*/ 388906 h 388905"/>
                <a:gd name="csX1" fmla="*/ 673513 w 673512"/>
                <a:gd name="csY1" fmla="*/ 0 h 388905"/>
              </a:gdLst>
              <a:ahLst/>
              <a:cxnLst>
                <a:cxn ang="0">
                  <a:pos x="csX0" y="csY0"/>
                </a:cxn>
                <a:cxn ang="0">
                  <a:pos x="csX1" y="csY1"/>
                </a:cxn>
              </a:cxnLst>
              <a:rect l="l" t="t" r="r" b="b"/>
              <a:pathLst>
                <a:path w="673512" h="388905">
                  <a:moveTo>
                    <a:pt x="0" y="388906"/>
                  </a:moveTo>
                  <a:lnTo>
                    <a:pt x="673513" y="0"/>
                  </a:lnTo>
                </a:path>
              </a:pathLst>
            </a:custGeom>
            <a:ln w="19050" cap="rnd">
              <a:solidFill>
                <a:srgbClr val="FF5050"/>
              </a:solidFill>
              <a:prstDash val="solid"/>
              <a:round/>
            </a:ln>
          </p:spPr>
          <p:txBody>
            <a:bodyPr/>
            <a:lstStyle/>
            <a:p>
              <a:endParaRPr lang="ja-JP" altLang="en-US"/>
            </a:p>
          </p:txBody>
        </p:sp>
      </p:grpSp>
      <p:sp>
        <p:nvSpPr>
          <p:cNvPr id="46" name="グラフィックス 133">
            <a:extLst>
              <a:ext uri="{FF2B5EF4-FFF2-40B4-BE49-F238E27FC236}">
                <a16:creationId xmlns:a16="http://schemas.microsoft.com/office/drawing/2014/main" id="{DBC57B91-D070-3ACD-2221-0C65EEE86781}"/>
              </a:ext>
            </a:extLst>
          </p:cNvPr>
          <p:cNvSpPr/>
          <p:nvPr/>
        </p:nvSpPr>
        <p:spPr>
          <a:xfrm>
            <a:off x="1738348" y="1605583"/>
            <a:ext cx="952500" cy="952500"/>
          </a:xfrm>
          <a:prstGeom prst="rect">
            <a:avLst/>
          </a:prstGeom>
          <a:noFill/>
          <a:ln w="19050" cap="rnd">
            <a:solidFill>
              <a:srgbClr val="FFFF00"/>
            </a:solidFill>
            <a:prstDash val="solid"/>
            <a:round/>
          </a:ln>
        </p:spPr>
        <p:txBody>
          <a:bodyPr/>
          <a:lstStyle/>
          <a:p>
            <a:endParaRPr lang="ja-JP" altLang="en-US" dirty="0"/>
          </a:p>
        </p:txBody>
      </p:sp>
      <p:sp>
        <p:nvSpPr>
          <p:cNvPr id="102" name="テキスト ボックス 101">
            <a:extLst>
              <a:ext uri="{FF2B5EF4-FFF2-40B4-BE49-F238E27FC236}">
                <a16:creationId xmlns:a16="http://schemas.microsoft.com/office/drawing/2014/main" id="{25A74F31-8E07-3A62-85B1-C6F87B8A1EEC}"/>
              </a:ext>
            </a:extLst>
          </p:cNvPr>
          <p:cNvSpPr txBox="1"/>
          <p:nvPr/>
        </p:nvSpPr>
        <p:spPr>
          <a:xfrm>
            <a:off x="116632" y="1051353"/>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必要な図を用意する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103" name="テキスト ボックス 102">
            <a:extLst>
              <a:ext uri="{FF2B5EF4-FFF2-40B4-BE49-F238E27FC236}">
                <a16:creationId xmlns:a16="http://schemas.microsoft.com/office/drawing/2014/main" id="{3AEBEBF6-6717-5B17-4F42-4DAD5A700A2D}"/>
              </a:ext>
            </a:extLst>
          </p:cNvPr>
          <p:cNvSpPr txBox="1"/>
          <p:nvPr/>
        </p:nvSpPr>
        <p:spPr>
          <a:xfrm>
            <a:off x="116632" y="2832528"/>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補助図（□）と三角図を選択したら、補助図（◇）の任意の基準点へ移動する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3" name="テキスト ボックス 2">
            <a:extLst>
              <a:ext uri="{FF2B5EF4-FFF2-40B4-BE49-F238E27FC236}">
                <a16:creationId xmlns:a16="http://schemas.microsoft.com/office/drawing/2014/main" id="{B9D2719A-DED7-50DD-DE77-43286BDA2D1D}"/>
              </a:ext>
            </a:extLst>
          </p:cNvPr>
          <p:cNvSpPr txBox="1"/>
          <p:nvPr/>
        </p:nvSpPr>
        <p:spPr>
          <a:xfrm>
            <a:off x="116632" y="4768048"/>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補助図（□）の水平方向の長さを、補助図（◇）に合わせる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8" name="テキスト ボックス 7">
            <a:extLst>
              <a:ext uri="{FF2B5EF4-FFF2-40B4-BE49-F238E27FC236}">
                <a16:creationId xmlns:a16="http://schemas.microsoft.com/office/drawing/2014/main" id="{89283E4B-A051-F0EE-D0A4-842D2C729534}"/>
              </a:ext>
            </a:extLst>
          </p:cNvPr>
          <p:cNvSpPr txBox="1"/>
          <p:nvPr/>
        </p:nvSpPr>
        <p:spPr>
          <a:xfrm>
            <a:off x="116632" y="6797612"/>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補助図（□）の垂直方向の長さ（高さ）を、補助図（◇）に合わせる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grpSp>
        <p:nvGrpSpPr>
          <p:cNvPr id="4" name="グループ化 3">
            <a:extLst>
              <a:ext uri="{FF2B5EF4-FFF2-40B4-BE49-F238E27FC236}">
                <a16:creationId xmlns:a16="http://schemas.microsoft.com/office/drawing/2014/main" id="{953B35C7-934D-37E9-BCF2-F241F379E3D5}"/>
              </a:ext>
            </a:extLst>
          </p:cNvPr>
          <p:cNvGrpSpPr/>
          <p:nvPr/>
        </p:nvGrpSpPr>
        <p:grpSpPr>
          <a:xfrm>
            <a:off x="3180547" y="2041512"/>
            <a:ext cx="658573" cy="495355"/>
            <a:chOff x="370675" y="2229713"/>
            <a:chExt cx="658573" cy="495355"/>
          </a:xfrm>
        </p:grpSpPr>
        <p:sp>
          <p:nvSpPr>
            <p:cNvPr id="5" name="フリーフォーム: 図形 4">
              <a:extLst>
                <a:ext uri="{FF2B5EF4-FFF2-40B4-BE49-F238E27FC236}">
                  <a16:creationId xmlns:a16="http://schemas.microsoft.com/office/drawing/2014/main" id="{ED298829-9F6E-F384-FCF6-28B1B556F787}"/>
                </a:ext>
              </a:extLst>
            </p:cNvPr>
            <p:cNvSpPr/>
            <p:nvPr/>
          </p:nvSpPr>
          <p:spPr>
            <a:xfrm>
              <a:off x="370675" y="2556093"/>
              <a:ext cx="5757" cy="163218"/>
            </a:xfrm>
            <a:custGeom>
              <a:avLst/>
              <a:gdLst>
                <a:gd name="csX0" fmla="*/ 0 w 5757"/>
                <a:gd name="csY0" fmla="*/ 0 h 163218"/>
                <a:gd name="csX1" fmla="*/ 0 w 5757"/>
                <a:gd name="csY1" fmla="*/ 163219 h 163218"/>
              </a:gdLst>
              <a:ahLst/>
              <a:cxnLst>
                <a:cxn ang="0">
                  <a:pos x="csX0" y="csY0"/>
                </a:cxn>
                <a:cxn ang="0">
                  <a:pos x="csX1" y="csY1"/>
                </a:cxn>
              </a:cxnLst>
              <a:rect l="l" t="t" r="r" b="b"/>
              <a:pathLst>
                <a:path w="5757" h="163218">
                  <a:moveTo>
                    <a:pt x="0" y="0"/>
                  </a:moveTo>
                  <a:lnTo>
                    <a:pt x="0" y="163219"/>
                  </a:lnTo>
                </a:path>
              </a:pathLst>
            </a:custGeom>
            <a:ln w="19050" cap="rnd">
              <a:solidFill>
                <a:srgbClr val="FFFF00"/>
              </a:solidFill>
              <a:prstDash val="solid"/>
              <a:round/>
            </a:ln>
          </p:spPr>
          <p:txBody>
            <a:bodyPr/>
            <a:lstStyle/>
            <a:p>
              <a:endParaRPr lang="ja-JP" altLang="en-US"/>
            </a:p>
          </p:txBody>
        </p:sp>
        <p:sp>
          <p:nvSpPr>
            <p:cNvPr id="7" name="フリーフォーム: 図形 6">
              <a:extLst>
                <a:ext uri="{FF2B5EF4-FFF2-40B4-BE49-F238E27FC236}">
                  <a16:creationId xmlns:a16="http://schemas.microsoft.com/office/drawing/2014/main" id="{DE93AC51-76DA-6211-DE86-1ED6BD5A9119}"/>
                </a:ext>
              </a:extLst>
            </p:cNvPr>
            <p:cNvSpPr/>
            <p:nvPr/>
          </p:nvSpPr>
          <p:spPr>
            <a:xfrm>
              <a:off x="370675" y="2556093"/>
              <a:ext cx="652816" cy="5757"/>
            </a:xfrm>
            <a:custGeom>
              <a:avLst/>
              <a:gdLst>
                <a:gd name="csX0" fmla="*/ 0 w 652816"/>
                <a:gd name="csY0" fmla="*/ 0 h 5757"/>
                <a:gd name="csX1" fmla="*/ 652817 w 652816"/>
                <a:gd name="csY1" fmla="*/ 0 h 5757"/>
              </a:gdLst>
              <a:ahLst/>
              <a:cxnLst>
                <a:cxn ang="0">
                  <a:pos x="csX0" y="csY0"/>
                </a:cxn>
                <a:cxn ang="0">
                  <a:pos x="csX1" y="csY1"/>
                </a:cxn>
              </a:cxnLst>
              <a:rect l="l" t="t" r="r" b="b"/>
              <a:pathLst>
                <a:path w="652816" h="5757">
                  <a:moveTo>
                    <a:pt x="0" y="0"/>
                  </a:moveTo>
                  <a:lnTo>
                    <a:pt x="652817" y="0"/>
                  </a:lnTo>
                </a:path>
              </a:pathLst>
            </a:custGeom>
            <a:ln w="19050" cap="rnd">
              <a:solidFill>
                <a:srgbClr val="FFFF00"/>
              </a:solidFill>
              <a:prstDash val="solid"/>
              <a:round/>
            </a:ln>
          </p:spPr>
          <p:txBody>
            <a:bodyPr/>
            <a:lstStyle/>
            <a:p>
              <a:endParaRPr lang="ja-JP" altLang="en-US"/>
            </a:p>
          </p:txBody>
        </p:sp>
        <p:sp>
          <p:nvSpPr>
            <p:cNvPr id="9" name="フリーフォーム: 図形 8">
              <a:extLst>
                <a:ext uri="{FF2B5EF4-FFF2-40B4-BE49-F238E27FC236}">
                  <a16:creationId xmlns:a16="http://schemas.microsoft.com/office/drawing/2014/main" id="{B8ABCF4F-E640-FC8F-BF7C-C7C256CC537A}"/>
                </a:ext>
              </a:extLst>
            </p:cNvPr>
            <p:cNvSpPr/>
            <p:nvPr/>
          </p:nvSpPr>
          <p:spPr>
            <a:xfrm>
              <a:off x="1023491" y="2556093"/>
              <a:ext cx="5757" cy="163218"/>
            </a:xfrm>
            <a:custGeom>
              <a:avLst/>
              <a:gdLst>
                <a:gd name="csX0" fmla="*/ 0 w 5757"/>
                <a:gd name="csY0" fmla="*/ 0 h 163218"/>
                <a:gd name="csX1" fmla="*/ 0 w 5757"/>
                <a:gd name="csY1" fmla="*/ 163219 h 163218"/>
              </a:gdLst>
              <a:ahLst/>
              <a:cxnLst>
                <a:cxn ang="0">
                  <a:pos x="csX0" y="csY0"/>
                </a:cxn>
                <a:cxn ang="0">
                  <a:pos x="csX1" y="csY1"/>
                </a:cxn>
              </a:cxnLst>
              <a:rect l="l" t="t" r="r" b="b"/>
              <a:pathLst>
                <a:path w="5757" h="163218">
                  <a:moveTo>
                    <a:pt x="0" y="0"/>
                  </a:moveTo>
                  <a:lnTo>
                    <a:pt x="0" y="163219"/>
                  </a:lnTo>
                </a:path>
              </a:pathLst>
            </a:custGeom>
            <a:ln w="19050" cap="rnd">
              <a:solidFill>
                <a:srgbClr val="FFFF00"/>
              </a:solidFill>
              <a:prstDash val="solid"/>
              <a:round/>
            </a:ln>
          </p:spPr>
          <p:txBody>
            <a:bodyPr/>
            <a:lstStyle/>
            <a:p>
              <a:endParaRPr lang="ja-JP" altLang="en-US"/>
            </a:p>
          </p:txBody>
        </p:sp>
        <p:sp>
          <p:nvSpPr>
            <p:cNvPr id="10" name="フリーフォーム: 図形 9">
              <a:extLst>
                <a:ext uri="{FF2B5EF4-FFF2-40B4-BE49-F238E27FC236}">
                  <a16:creationId xmlns:a16="http://schemas.microsoft.com/office/drawing/2014/main" id="{C0142648-DB35-A451-ECF0-7D3C1F8F2510}"/>
                </a:ext>
              </a:extLst>
            </p:cNvPr>
            <p:cNvSpPr/>
            <p:nvPr/>
          </p:nvSpPr>
          <p:spPr>
            <a:xfrm>
              <a:off x="370675" y="2719311"/>
              <a:ext cx="652816" cy="5757"/>
            </a:xfrm>
            <a:custGeom>
              <a:avLst/>
              <a:gdLst>
                <a:gd name="csX0" fmla="*/ 0 w 652816"/>
                <a:gd name="csY0" fmla="*/ 0 h 5757"/>
                <a:gd name="csX1" fmla="*/ 652817 w 652816"/>
                <a:gd name="csY1" fmla="*/ 0 h 5757"/>
              </a:gdLst>
              <a:ahLst/>
              <a:cxnLst>
                <a:cxn ang="0">
                  <a:pos x="csX0" y="csY0"/>
                </a:cxn>
                <a:cxn ang="0">
                  <a:pos x="csX1" y="csY1"/>
                </a:cxn>
              </a:cxnLst>
              <a:rect l="l" t="t" r="r" b="b"/>
              <a:pathLst>
                <a:path w="652816" h="5757">
                  <a:moveTo>
                    <a:pt x="0" y="0"/>
                  </a:moveTo>
                  <a:lnTo>
                    <a:pt x="652817" y="0"/>
                  </a:lnTo>
                </a:path>
              </a:pathLst>
            </a:custGeom>
            <a:ln w="19050" cap="rnd">
              <a:solidFill>
                <a:srgbClr val="FFFF00"/>
              </a:solidFill>
              <a:prstDash val="solid"/>
              <a:round/>
            </a:ln>
          </p:spPr>
          <p:txBody>
            <a:bodyPr/>
            <a:lstStyle/>
            <a:p>
              <a:endParaRPr lang="ja-JP" altLang="en-US"/>
            </a:p>
          </p:txBody>
        </p:sp>
        <p:sp>
          <p:nvSpPr>
            <p:cNvPr id="11" name="フリーフォーム: 図形 10">
              <a:extLst>
                <a:ext uri="{FF2B5EF4-FFF2-40B4-BE49-F238E27FC236}">
                  <a16:creationId xmlns:a16="http://schemas.microsoft.com/office/drawing/2014/main" id="{78250B47-4C55-F7BF-21C3-478DD674A798}"/>
                </a:ext>
              </a:extLst>
            </p:cNvPr>
            <p:cNvSpPr/>
            <p:nvPr/>
          </p:nvSpPr>
          <p:spPr>
            <a:xfrm>
              <a:off x="1023491" y="2425575"/>
              <a:ext cx="5757" cy="130517"/>
            </a:xfrm>
            <a:custGeom>
              <a:avLst/>
              <a:gdLst>
                <a:gd name="csX0" fmla="*/ 0 w 5757"/>
                <a:gd name="csY0" fmla="*/ 0 h 130517"/>
                <a:gd name="csX1" fmla="*/ 0 w 5757"/>
                <a:gd name="csY1" fmla="*/ 130517 h 130517"/>
              </a:gdLst>
              <a:ahLst/>
              <a:cxnLst>
                <a:cxn ang="0">
                  <a:pos x="csX0" y="csY0"/>
                </a:cxn>
                <a:cxn ang="0">
                  <a:pos x="csX1" y="csY1"/>
                </a:cxn>
              </a:cxnLst>
              <a:rect l="l" t="t" r="r" b="b"/>
              <a:pathLst>
                <a:path w="5757" h="130517">
                  <a:moveTo>
                    <a:pt x="0" y="0"/>
                  </a:moveTo>
                  <a:lnTo>
                    <a:pt x="0" y="130517"/>
                  </a:lnTo>
                </a:path>
              </a:pathLst>
            </a:custGeom>
            <a:ln w="19050" cap="rnd">
              <a:solidFill>
                <a:srgbClr val="FFFF00"/>
              </a:solidFill>
              <a:prstDash val="solid"/>
              <a:round/>
            </a:ln>
          </p:spPr>
          <p:txBody>
            <a:bodyPr/>
            <a:lstStyle/>
            <a:p>
              <a:endParaRPr lang="ja-JP" altLang="en-US"/>
            </a:p>
          </p:txBody>
        </p:sp>
        <p:sp>
          <p:nvSpPr>
            <p:cNvPr id="12" name="フリーフォーム: 図形 11">
              <a:extLst>
                <a:ext uri="{FF2B5EF4-FFF2-40B4-BE49-F238E27FC236}">
                  <a16:creationId xmlns:a16="http://schemas.microsoft.com/office/drawing/2014/main" id="{4D092181-68DE-DA2D-611E-C130E27C12D5}"/>
                </a:ext>
              </a:extLst>
            </p:cNvPr>
            <p:cNvSpPr/>
            <p:nvPr/>
          </p:nvSpPr>
          <p:spPr>
            <a:xfrm>
              <a:off x="1023491" y="2229713"/>
              <a:ext cx="5757" cy="195862"/>
            </a:xfrm>
            <a:custGeom>
              <a:avLst/>
              <a:gdLst>
                <a:gd name="csX0" fmla="*/ 0 w 5757"/>
                <a:gd name="csY0" fmla="*/ 0 h 195862"/>
                <a:gd name="csX1" fmla="*/ 0 w 5757"/>
                <a:gd name="csY1" fmla="*/ 195862 h 195862"/>
              </a:gdLst>
              <a:ahLst/>
              <a:cxnLst>
                <a:cxn ang="0">
                  <a:pos x="csX0" y="csY0"/>
                </a:cxn>
                <a:cxn ang="0">
                  <a:pos x="csX1" y="csY1"/>
                </a:cxn>
              </a:cxnLst>
              <a:rect l="l" t="t" r="r" b="b"/>
              <a:pathLst>
                <a:path w="5757" h="195862">
                  <a:moveTo>
                    <a:pt x="0" y="0"/>
                  </a:moveTo>
                  <a:lnTo>
                    <a:pt x="0" y="195862"/>
                  </a:lnTo>
                </a:path>
              </a:pathLst>
            </a:custGeom>
            <a:ln w="19050" cap="rnd">
              <a:solidFill>
                <a:srgbClr val="FFFF00"/>
              </a:solidFill>
              <a:prstDash val="solid"/>
              <a:round/>
            </a:ln>
          </p:spPr>
          <p:txBody>
            <a:bodyPr/>
            <a:lstStyle/>
            <a:p>
              <a:endParaRPr lang="ja-JP" altLang="en-US"/>
            </a:p>
          </p:txBody>
        </p:sp>
        <p:sp>
          <p:nvSpPr>
            <p:cNvPr id="13" name="フリーフォーム: 図形 12">
              <a:extLst>
                <a:ext uri="{FF2B5EF4-FFF2-40B4-BE49-F238E27FC236}">
                  <a16:creationId xmlns:a16="http://schemas.microsoft.com/office/drawing/2014/main" id="{EC896B6A-A6AF-2D75-2771-AB7D24F31DEE}"/>
                </a:ext>
              </a:extLst>
            </p:cNvPr>
            <p:cNvSpPr/>
            <p:nvPr/>
          </p:nvSpPr>
          <p:spPr>
            <a:xfrm>
              <a:off x="370675" y="2425575"/>
              <a:ext cx="5757" cy="130517"/>
            </a:xfrm>
            <a:custGeom>
              <a:avLst/>
              <a:gdLst>
                <a:gd name="csX0" fmla="*/ 0 w 5757"/>
                <a:gd name="csY0" fmla="*/ 0 h 130517"/>
                <a:gd name="csX1" fmla="*/ 0 w 5757"/>
                <a:gd name="csY1" fmla="*/ 130517 h 130517"/>
              </a:gdLst>
              <a:ahLst/>
              <a:cxnLst>
                <a:cxn ang="0">
                  <a:pos x="csX0" y="csY0"/>
                </a:cxn>
                <a:cxn ang="0">
                  <a:pos x="csX1" y="csY1"/>
                </a:cxn>
              </a:cxnLst>
              <a:rect l="l" t="t" r="r" b="b"/>
              <a:pathLst>
                <a:path w="5757" h="130517">
                  <a:moveTo>
                    <a:pt x="0" y="0"/>
                  </a:moveTo>
                  <a:lnTo>
                    <a:pt x="0" y="130517"/>
                  </a:lnTo>
                </a:path>
              </a:pathLst>
            </a:custGeom>
            <a:ln w="19050" cap="rnd">
              <a:solidFill>
                <a:srgbClr val="FFFF00"/>
              </a:solidFill>
              <a:prstDash val="solid"/>
              <a:round/>
            </a:ln>
          </p:spPr>
          <p:txBody>
            <a:bodyPr/>
            <a:lstStyle/>
            <a:p>
              <a:endParaRPr lang="ja-JP" altLang="en-US"/>
            </a:p>
          </p:txBody>
        </p:sp>
        <p:sp>
          <p:nvSpPr>
            <p:cNvPr id="14" name="フリーフォーム: 図形 13">
              <a:extLst>
                <a:ext uri="{FF2B5EF4-FFF2-40B4-BE49-F238E27FC236}">
                  <a16:creationId xmlns:a16="http://schemas.microsoft.com/office/drawing/2014/main" id="{8376E2F7-602C-A72A-AD1B-2C5F368C9047}"/>
                </a:ext>
              </a:extLst>
            </p:cNvPr>
            <p:cNvSpPr/>
            <p:nvPr/>
          </p:nvSpPr>
          <p:spPr>
            <a:xfrm>
              <a:off x="370675" y="2229713"/>
              <a:ext cx="5757" cy="195862"/>
            </a:xfrm>
            <a:custGeom>
              <a:avLst/>
              <a:gdLst>
                <a:gd name="csX0" fmla="*/ 0 w 5757"/>
                <a:gd name="csY0" fmla="*/ 0 h 195862"/>
                <a:gd name="csX1" fmla="*/ 0 w 5757"/>
                <a:gd name="csY1" fmla="*/ 195862 h 195862"/>
              </a:gdLst>
              <a:ahLst/>
              <a:cxnLst>
                <a:cxn ang="0">
                  <a:pos x="csX0" y="csY0"/>
                </a:cxn>
                <a:cxn ang="0">
                  <a:pos x="csX1" y="csY1"/>
                </a:cxn>
              </a:cxnLst>
              <a:rect l="l" t="t" r="r" b="b"/>
              <a:pathLst>
                <a:path w="5757" h="195862">
                  <a:moveTo>
                    <a:pt x="0" y="0"/>
                  </a:moveTo>
                  <a:lnTo>
                    <a:pt x="0" y="195862"/>
                  </a:lnTo>
                </a:path>
              </a:pathLst>
            </a:custGeom>
            <a:ln w="19050" cap="rnd">
              <a:solidFill>
                <a:srgbClr val="FFFF00"/>
              </a:solidFill>
              <a:prstDash val="solid"/>
              <a:round/>
            </a:ln>
          </p:spPr>
          <p:txBody>
            <a:bodyPr/>
            <a:lstStyle/>
            <a:p>
              <a:endParaRPr lang="ja-JP" altLang="en-US"/>
            </a:p>
          </p:txBody>
        </p:sp>
        <p:sp>
          <p:nvSpPr>
            <p:cNvPr id="15" name="フリーフォーム: 図形 14">
              <a:extLst>
                <a:ext uri="{FF2B5EF4-FFF2-40B4-BE49-F238E27FC236}">
                  <a16:creationId xmlns:a16="http://schemas.microsoft.com/office/drawing/2014/main" id="{48BDC58F-FE6E-52EE-C623-942F724B687A}"/>
                </a:ext>
              </a:extLst>
            </p:cNvPr>
            <p:cNvSpPr/>
            <p:nvPr/>
          </p:nvSpPr>
          <p:spPr>
            <a:xfrm>
              <a:off x="860273" y="2352112"/>
              <a:ext cx="5757" cy="73462"/>
            </a:xfrm>
            <a:custGeom>
              <a:avLst/>
              <a:gdLst>
                <a:gd name="csX0" fmla="*/ 0 w 5757"/>
                <a:gd name="csY0" fmla="*/ 0 h 73462"/>
                <a:gd name="csX1" fmla="*/ 0 w 5757"/>
                <a:gd name="csY1" fmla="*/ 73463 h 73462"/>
              </a:gdLst>
              <a:ahLst/>
              <a:cxnLst>
                <a:cxn ang="0">
                  <a:pos x="csX0" y="csY0"/>
                </a:cxn>
                <a:cxn ang="0">
                  <a:pos x="csX1" y="csY1"/>
                </a:cxn>
              </a:cxnLst>
              <a:rect l="l" t="t" r="r" b="b"/>
              <a:pathLst>
                <a:path w="5757" h="73462">
                  <a:moveTo>
                    <a:pt x="0" y="0"/>
                  </a:moveTo>
                  <a:lnTo>
                    <a:pt x="0" y="73463"/>
                  </a:lnTo>
                </a:path>
              </a:pathLst>
            </a:custGeom>
            <a:ln w="19050" cap="rnd">
              <a:solidFill>
                <a:srgbClr val="FFFF00"/>
              </a:solidFill>
              <a:prstDash val="solid"/>
              <a:round/>
            </a:ln>
          </p:spPr>
          <p:txBody>
            <a:bodyPr/>
            <a:lstStyle/>
            <a:p>
              <a:endParaRPr lang="ja-JP" altLang="en-US"/>
            </a:p>
          </p:txBody>
        </p:sp>
        <p:sp>
          <p:nvSpPr>
            <p:cNvPr id="16" name="フリーフォーム: 図形 15">
              <a:extLst>
                <a:ext uri="{FF2B5EF4-FFF2-40B4-BE49-F238E27FC236}">
                  <a16:creationId xmlns:a16="http://schemas.microsoft.com/office/drawing/2014/main" id="{F2A1BF2E-CAEA-556B-0B69-A5BE9C96AE5D}"/>
                </a:ext>
              </a:extLst>
            </p:cNvPr>
            <p:cNvSpPr/>
            <p:nvPr/>
          </p:nvSpPr>
          <p:spPr>
            <a:xfrm>
              <a:off x="533893" y="2352112"/>
              <a:ext cx="5757" cy="73462"/>
            </a:xfrm>
            <a:custGeom>
              <a:avLst/>
              <a:gdLst>
                <a:gd name="csX0" fmla="*/ 0 w 5757"/>
                <a:gd name="csY0" fmla="*/ 73463 h 73462"/>
                <a:gd name="csX1" fmla="*/ 0 w 5757"/>
                <a:gd name="csY1" fmla="*/ 0 h 73462"/>
              </a:gdLst>
              <a:ahLst/>
              <a:cxnLst>
                <a:cxn ang="0">
                  <a:pos x="csX0" y="csY0"/>
                </a:cxn>
                <a:cxn ang="0">
                  <a:pos x="csX1" y="csY1"/>
                </a:cxn>
              </a:cxnLst>
              <a:rect l="l" t="t" r="r" b="b"/>
              <a:pathLst>
                <a:path w="5757" h="73462">
                  <a:moveTo>
                    <a:pt x="0" y="73463"/>
                  </a:moveTo>
                  <a:lnTo>
                    <a:pt x="0" y="0"/>
                  </a:lnTo>
                </a:path>
              </a:pathLst>
            </a:custGeom>
            <a:ln w="19050" cap="rnd">
              <a:solidFill>
                <a:srgbClr val="FFFF00"/>
              </a:solidFill>
              <a:prstDash val="solid"/>
              <a:round/>
            </a:ln>
          </p:spPr>
          <p:txBody>
            <a:bodyPr/>
            <a:lstStyle/>
            <a:p>
              <a:endParaRPr lang="ja-JP" altLang="en-US"/>
            </a:p>
          </p:txBody>
        </p:sp>
        <p:sp>
          <p:nvSpPr>
            <p:cNvPr id="17" name="フリーフォーム: 図形 16">
              <a:extLst>
                <a:ext uri="{FF2B5EF4-FFF2-40B4-BE49-F238E27FC236}">
                  <a16:creationId xmlns:a16="http://schemas.microsoft.com/office/drawing/2014/main" id="{CE81EBE9-7703-0AFF-8810-B3809561E424}"/>
                </a:ext>
              </a:extLst>
            </p:cNvPr>
            <p:cNvSpPr/>
            <p:nvPr/>
          </p:nvSpPr>
          <p:spPr>
            <a:xfrm>
              <a:off x="370675" y="2425575"/>
              <a:ext cx="163218" cy="5757"/>
            </a:xfrm>
            <a:custGeom>
              <a:avLst/>
              <a:gdLst>
                <a:gd name="csX0" fmla="*/ 0 w 163218"/>
                <a:gd name="csY0" fmla="*/ 0 h 5757"/>
                <a:gd name="csX1" fmla="*/ 163219 w 163218"/>
                <a:gd name="csY1" fmla="*/ 0 h 5757"/>
              </a:gdLst>
              <a:ahLst/>
              <a:cxnLst>
                <a:cxn ang="0">
                  <a:pos x="csX0" y="csY0"/>
                </a:cxn>
                <a:cxn ang="0">
                  <a:pos x="csX1" y="csY1"/>
                </a:cxn>
              </a:cxnLst>
              <a:rect l="l" t="t" r="r" b="b"/>
              <a:pathLst>
                <a:path w="163218" h="5757">
                  <a:moveTo>
                    <a:pt x="0" y="0"/>
                  </a:moveTo>
                  <a:lnTo>
                    <a:pt x="163219" y="0"/>
                  </a:lnTo>
                </a:path>
              </a:pathLst>
            </a:custGeom>
            <a:ln w="19050" cap="rnd">
              <a:solidFill>
                <a:srgbClr val="FFFF00"/>
              </a:solidFill>
              <a:prstDash val="solid"/>
              <a:round/>
            </a:ln>
          </p:spPr>
          <p:txBody>
            <a:bodyPr/>
            <a:lstStyle/>
            <a:p>
              <a:endParaRPr lang="ja-JP" altLang="en-US"/>
            </a:p>
          </p:txBody>
        </p:sp>
        <p:sp>
          <p:nvSpPr>
            <p:cNvPr id="18" name="フリーフォーム: 図形 17">
              <a:extLst>
                <a:ext uri="{FF2B5EF4-FFF2-40B4-BE49-F238E27FC236}">
                  <a16:creationId xmlns:a16="http://schemas.microsoft.com/office/drawing/2014/main" id="{1315F427-AA23-0928-581A-71E9E2C6830A}"/>
                </a:ext>
              </a:extLst>
            </p:cNvPr>
            <p:cNvSpPr/>
            <p:nvPr/>
          </p:nvSpPr>
          <p:spPr>
            <a:xfrm>
              <a:off x="370675" y="2229713"/>
              <a:ext cx="652816" cy="5757"/>
            </a:xfrm>
            <a:custGeom>
              <a:avLst/>
              <a:gdLst>
                <a:gd name="csX0" fmla="*/ 0 w 652816"/>
                <a:gd name="csY0" fmla="*/ 0 h 5757"/>
                <a:gd name="csX1" fmla="*/ 652817 w 652816"/>
                <a:gd name="csY1" fmla="*/ 0 h 5757"/>
              </a:gdLst>
              <a:ahLst/>
              <a:cxnLst>
                <a:cxn ang="0">
                  <a:pos x="csX0" y="csY0"/>
                </a:cxn>
                <a:cxn ang="0">
                  <a:pos x="csX1" y="csY1"/>
                </a:cxn>
              </a:cxnLst>
              <a:rect l="l" t="t" r="r" b="b"/>
              <a:pathLst>
                <a:path w="652816" h="5757">
                  <a:moveTo>
                    <a:pt x="0" y="0"/>
                  </a:moveTo>
                  <a:lnTo>
                    <a:pt x="652817" y="0"/>
                  </a:lnTo>
                </a:path>
              </a:pathLst>
            </a:custGeom>
            <a:ln w="19050" cap="rnd">
              <a:solidFill>
                <a:srgbClr val="FFFF00"/>
              </a:solidFill>
              <a:prstDash val="solid"/>
              <a:round/>
            </a:ln>
          </p:spPr>
          <p:txBody>
            <a:bodyPr/>
            <a:lstStyle/>
            <a:p>
              <a:endParaRPr lang="ja-JP" altLang="en-US"/>
            </a:p>
          </p:txBody>
        </p:sp>
        <p:sp>
          <p:nvSpPr>
            <p:cNvPr id="19" name="フリーフォーム: 図形 18">
              <a:extLst>
                <a:ext uri="{FF2B5EF4-FFF2-40B4-BE49-F238E27FC236}">
                  <a16:creationId xmlns:a16="http://schemas.microsoft.com/office/drawing/2014/main" id="{E962D7A0-4E3F-5B1F-A426-BE5F6F2AE838}"/>
                </a:ext>
              </a:extLst>
            </p:cNvPr>
            <p:cNvSpPr/>
            <p:nvPr/>
          </p:nvSpPr>
          <p:spPr>
            <a:xfrm>
              <a:off x="860273" y="2425575"/>
              <a:ext cx="163218" cy="5757"/>
            </a:xfrm>
            <a:custGeom>
              <a:avLst/>
              <a:gdLst>
                <a:gd name="csX0" fmla="*/ 0 w 163218"/>
                <a:gd name="csY0" fmla="*/ 0 h 5757"/>
                <a:gd name="csX1" fmla="*/ 163219 w 163218"/>
                <a:gd name="csY1" fmla="*/ 0 h 5757"/>
              </a:gdLst>
              <a:ahLst/>
              <a:cxnLst>
                <a:cxn ang="0">
                  <a:pos x="csX0" y="csY0"/>
                </a:cxn>
                <a:cxn ang="0">
                  <a:pos x="csX1" y="csY1"/>
                </a:cxn>
              </a:cxnLst>
              <a:rect l="l" t="t" r="r" b="b"/>
              <a:pathLst>
                <a:path w="163218" h="5757">
                  <a:moveTo>
                    <a:pt x="0" y="0"/>
                  </a:moveTo>
                  <a:lnTo>
                    <a:pt x="163219" y="0"/>
                  </a:lnTo>
                </a:path>
              </a:pathLst>
            </a:custGeom>
            <a:ln w="19050" cap="rnd">
              <a:solidFill>
                <a:srgbClr val="FFFF00"/>
              </a:solidFill>
              <a:prstDash val="solid"/>
              <a:round/>
            </a:ln>
          </p:spPr>
          <p:txBody>
            <a:bodyPr/>
            <a:lstStyle/>
            <a:p>
              <a:endParaRPr lang="ja-JP" altLang="en-US"/>
            </a:p>
          </p:txBody>
        </p:sp>
        <p:sp>
          <p:nvSpPr>
            <p:cNvPr id="20" name="フリーフォーム: 図形 19">
              <a:extLst>
                <a:ext uri="{FF2B5EF4-FFF2-40B4-BE49-F238E27FC236}">
                  <a16:creationId xmlns:a16="http://schemas.microsoft.com/office/drawing/2014/main" id="{811479BA-EE82-4DDD-EFE7-EB83795B8E66}"/>
                </a:ext>
              </a:extLst>
            </p:cNvPr>
            <p:cNvSpPr/>
            <p:nvPr/>
          </p:nvSpPr>
          <p:spPr>
            <a:xfrm>
              <a:off x="533893" y="2352112"/>
              <a:ext cx="326379" cy="5757"/>
            </a:xfrm>
            <a:custGeom>
              <a:avLst/>
              <a:gdLst>
                <a:gd name="csX0" fmla="*/ 0 w 326379"/>
                <a:gd name="csY0" fmla="*/ 0 h 5757"/>
                <a:gd name="csX1" fmla="*/ 326380 w 326379"/>
                <a:gd name="csY1" fmla="*/ 0 h 5757"/>
              </a:gdLst>
              <a:ahLst/>
              <a:cxnLst>
                <a:cxn ang="0">
                  <a:pos x="csX0" y="csY0"/>
                </a:cxn>
                <a:cxn ang="0">
                  <a:pos x="csX1" y="csY1"/>
                </a:cxn>
              </a:cxnLst>
              <a:rect l="l" t="t" r="r" b="b"/>
              <a:pathLst>
                <a:path w="326379" h="5757">
                  <a:moveTo>
                    <a:pt x="0" y="0"/>
                  </a:moveTo>
                  <a:lnTo>
                    <a:pt x="326380" y="0"/>
                  </a:lnTo>
                </a:path>
              </a:pathLst>
            </a:custGeom>
            <a:ln w="19050" cap="rnd">
              <a:solidFill>
                <a:srgbClr val="FFFF00"/>
              </a:solidFill>
              <a:prstDash val="solid"/>
              <a:round/>
            </a:ln>
          </p:spPr>
          <p:txBody>
            <a:bodyPr/>
            <a:lstStyle/>
            <a:p>
              <a:endParaRPr lang="ja-JP" altLang="en-US"/>
            </a:p>
          </p:txBody>
        </p:sp>
      </p:grpSp>
      <p:pic>
        <p:nvPicPr>
          <p:cNvPr id="22" name="図 21" descr="アイコン が含まれている画像&#10;&#10;AI 生成コンテンツは誤りを含む可能性があります。">
            <a:extLst>
              <a:ext uri="{FF2B5EF4-FFF2-40B4-BE49-F238E27FC236}">
                <a16:creationId xmlns:a16="http://schemas.microsoft.com/office/drawing/2014/main" id="{AC3F0930-509C-3F5F-5A62-75DC18C626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691" y="3209442"/>
            <a:ext cx="2009388" cy="1440000"/>
          </a:xfrm>
          <a:prstGeom prst="rect">
            <a:avLst/>
          </a:prstGeom>
        </p:spPr>
      </p:pic>
      <p:pic>
        <p:nvPicPr>
          <p:cNvPr id="25" name="図 24" descr="アイコン&#10;&#10;AI 生成コンテンツは誤りを含む可能性があります。">
            <a:extLst>
              <a:ext uri="{FF2B5EF4-FFF2-40B4-BE49-F238E27FC236}">
                <a16:creationId xmlns:a16="http://schemas.microsoft.com/office/drawing/2014/main" id="{5A8407CB-DC05-5E3D-2246-951EF4BA67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534" y="5155352"/>
            <a:ext cx="1697409" cy="1440000"/>
          </a:xfrm>
          <a:prstGeom prst="rect">
            <a:avLst/>
          </a:prstGeom>
        </p:spPr>
      </p:pic>
      <p:pic>
        <p:nvPicPr>
          <p:cNvPr id="28" name="図 27" descr="四角形&#10;&#10;AI 生成コンテンツは誤りを含む可能性があります。">
            <a:extLst>
              <a:ext uri="{FF2B5EF4-FFF2-40B4-BE49-F238E27FC236}">
                <a16:creationId xmlns:a16="http://schemas.microsoft.com/office/drawing/2014/main" id="{669A9599-B197-903F-90D4-D7FE1DB83E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691" y="7182237"/>
            <a:ext cx="1745581" cy="1440000"/>
          </a:xfrm>
          <a:prstGeom prst="rect">
            <a:avLst/>
          </a:prstGeom>
        </p:spPr>
      </p:pic>
    </p:spTree>
    <p:extLst>
      <p:ext uri="{BB962C8B-B14F-4D97-AF65-F5344CB8AC3E}">
        <p14:creationId xmlns:p14="http://schemas.microsoft.com/office/powerpoint/2010/main" val="3285772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BC9B02C1-A77E-60B3-9D74-7B996BDA863A}"/>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6289A140-3B03-9682-275F-3A3BF6E30391}"/>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2" name="テキスト ボックス 1">
            <a:extLst>
              <a:ext uri="{FF2B5EF4-FFF2-40B4-BE49-F238E27FC236}">
                <a16:creationId xmlns:a16="http://schemas.microsoft.com/office/drawing/2014/main" id="{EDEBE740-5F4F-047D-3C8A-4C2BC0BBE776}"/>
              </a:ext>
            </a:extLst>
          </p:cNvPr>
          <p:cNvSpPr txBox="1"/>
          <p:nvPr/>
        </p:nvSpPr>
        <p:spPr>
          <a:xfrm>
            <a:off x="116632" y="745300"/>
            <a:ext cx="6741366" cy="307777"/>
          </a:xfrm>
          <a:prstGeom prst="rect">
            <a:avLst/>
          </a:prstGeom>
          <a:noFill/>
        </p:spPr>
        <p:txBody>
          <a:bodyPr wrap="square">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STEP4-2:</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左側の投影面を作成する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132" name="テキスト ボックス 131">
            <a:extLst>
              <a:ext uri="{FF2B5EF4-FFF2-40B4-BE49-F238E27FC236}">
                <a16:creationId xmlns:a16="http://schemas.microsoft.com/office/drawing/2014/main" id="{75E2F378-7349-CFD6-E3EB-2E309ED1C54F}"/>
              </a:ext>
            </a:extLst>
          </p:cNvPr>
          <p:cNvSpPr txBox="1"/>
          <p:nvPr/>
        </p:nvSpPr>
        <p:spPr>
          <a:xfrm>
            <a:off x="116632" y="4733355"/>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次項：一番簡単な作図方法の続き</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103" name="テキスト ボックス 102">
            <a:extLst>
              <a:ext uri="{FF2B5EF4-FFF2-40B4-BE49-F238E27FC236}">
                <a16:creationId xmlns:a16="http://schemas.microsoft.com/office/drawing/2014/main" id="{E7742A71-BA4E-6B51-2108-B240E14607E6}"/>
              </a:ext>
            </a:extLst>
          </p:cNvPr>
          <p:cNvSpPr txBox="1"/>
          <p:nvPr/>
        </p:nvSpPr>
        <p:spPr>
          <a:xfrm>
            <a:off x="116632" y="1050729"/>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補助図（□）をシアーして補助図（◇）に合致させます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8" name="テキスト ボックス 7">
            <a:extLst>
              <a:ext uri="{FF2B5EF4-FFF2-40B4-BE49-F238E27FC236}">
                <a16:creationId xmlns:a16="http://schemas.microsoft.com/office/drawing/2014/main" id="{BFB72A4C-F69D-2931-19EF-38922D5AA21A}"/>
              </a:ext>
            </a:extLst>
          </p:cNvPr>
          <p:cNvSpPr txBox="1"/>
          <p:nvPr/>
        </p:nvSpPr>
        <p:spPr>
          <a:xfrm>
            <a:off x="116632" y="3158256"/>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三角図だけ取り出して完成</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4" name="図 3" descr="アイコン&#10;&#10;AI 生成コンテンツは誤りを含む可能性があります。">
            <a:extLst>
              <a:ext uri="{FF2B5EF4-FFF2-40B4-BE49-F238E27FC236}">
                <a16:creationId xmlns:a16="http://schemas.microsoft.com/office/drawing/2014/main" id="{8FF74A23-D95D-AA3B-B0CD-C21CC7E9C2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672" y="1488185"/>
            <a:ext cx="1300533" cy="1440000"/>
          </a:xfrm>
          <a:prstGeom prst="rect">
            <a:avLst/>
          </a:prstGeom>
        </p:spPr>
      </p:pic>
      <p:grpSp>
        <p:nvGrpSpPr>
          <p:cNvPr id="39" name="グループ化 38">
            <a:extLst>
              <a:ext uri="{FF2B5EF4-FFF2-40B4-BE49-F238E27FC236}">
                <a16:creationId xmlns:a16="http://schemas.microsoft.com/office/drawing/2014/main" id="{39CB0C8D-C271-C0DF-0982-726C8B19DF65}"/>
              </a:ext>
            </a:extLst>
          </p:cNvPr>
          <p:cNvGrpSpPr/>
          <p:nvPr/>
        </p:nvGrpSpPr>
        <p:grpSpPr>
          <a:xfrm>
            <a:off x="836712" y="3696232"/>
            <a:ext cx="468064" cy="657698"/>
            <a:chOff x="3399240" y="3823688"/>
            <a:chExt cx="468064" cy="657698"/>
          </a:xfrm>
        </p:grpSpPr>
        <p:sp>
          <p:nvSpPr>
            <p:cNvPr id="17" name="フリーフォーム: 図形 16">
              <a:extLst>
                <a:ext uri="{FF2B5EF4-FFF2-40B4-BE49-F238E27FC236}">
                  <a16:creationId xmlns:a16="http://schemas.microsoft.com/office/drawing/2014/main" id="{E6F11863-8A73-5EF0-375F-B6CCD1E3C076}"/>
                </a:ext>
              </a:extLst>
            </p:cNvPr>
            <p:cNvSpPr/>
            <p:nvPr/>
          </p:nvSpPr>
          <p:spPr>
            <a:xfrm>
              <a:off x="3399240" y="4086943"/>
              <a:ext cx="12541" cy="131690"/>
            </a:xfrm>
            <a:custGeom>
              <a:avLst/>
              <a:gdLst>
                <a:gd name="csX0" fmla="*/ 0 w 12541"/>
                <a:gd name="csY0" fmla="*/ 0 h 131690"/>
                <a:gd name="csX1" fmla="*/ 0 w 12541"/>
                <a:gd name="csY1" fmla="*/ 131690 h 131690"/>
              </a:gdLst>
              <a:ahLst/>
              <a:cxnLst>
                <a:cxn ang="0">
                  <a:pos x="csX0" y="csY0"/>
                </a:cxn>
                <a:cxn ang="0">
                  <a:pos x="csX1" y="csY1"/>
                </a:cxn>
              </a:cxnLst>
              <a:rect l="l" t="t" r="r" b="b"/>
              <a:pathLst>
                <a:path w="12541" h="131690">
                  <a:moveTo>
                    <a:pt x="0" y="0"/>
                  </a:moveTo>
                  <a:lnTo>
                    <a:pt x="0" y="131690"/>
                  </a:lnTo>
                </a:path>
              </a:pathLst>
            </a:custGeom>
            <a:ln w="19050" cap="rnd">
              <a:solidFill>
                <a:srgbClr val="FFFF00"/>
              </a:solidFill>
              <a:prstDash val="solid"/>
              <a:round/>
            </a:ln>
          </p:spPr>
          <p:txBody>
            <a:bodyPr/>
            <a:lstStyle/>
            <a:p>
              <a:endParaRPr lang="ja-JP" altLang="en-US"/>
            </a:p>
          </p:txBody>
        </p:sp>
        <p:sp>
          <p:nvSpPr>
            <p:cNvPr id="18" name="フリーフォーム: 図形 17">
              <a:extLst>
                <a:ext uri="{FF2B5EF4-FFF2-40B4-BE49-F238E27FC236}">
                  <a16:creationId xmlns:a16="http://schemas.microsoft.com/office/drawing/2014/main" id="{6C31CC0B-F266-A9BE-86A5-66D7FE3141F9}"/>
                </a:ext>
              </a:extLst>
            </p:cNvPr>
            <p:cNvSpPr/>
            <p:nvPr/>
          </p:nvSpPr>
          <p:spPr>
            <a:xfrm>
              <a:off x="3399240" y="4086943"/>
              <a:ext cx="455522" cy="262878"/>
            </a:xfrm>
            <a:custGeom>
              <a:avLst/>
              <a:gdLst>
                <a:gd name="csX0" fmla="*/ 0 w 455522"/>
                <a:gd name="csY0" fmla="*/ 0 h 262878"/>
                <a:gd name="csX1" fmla="*/ 455523 w 455522"/>
                <a:gd name="csY1" fmla="*/ 262879 h 262878"/>
              </a:gdLst>
              <a:ahLst/>
              <a:cxnLst>
                <a:cxn ang="0">
                  <a:pos x="csX0" y="csY0"/>
                </a:cxn>
                <a:cxn ang="0">
                  <a:pos x="csX1" y="csY1"/>
                </a:cxn>
              </a:cxnLst>
              <a:rect l="l" t="t" r="r" b="b"/>
              <a:pathLst>
                <a:path w="455522" h="262878">
                  <a:moveTo>
                    <a:pt x="0" y="0"/>
                  </a:moveTo>
                  <a:lnTo>
                    <a:pt x="455523" y="262879"/>
                  </a:lnTo>
                </a:path>
              </a:pathLst>
            </a:custGeom>
            <a:ln w="19050" cap="rnd">
              <a:solidFill>
                <a:srgbClr val="FFFF00"/>
              </a:solidFill>
              <a:prstDash val="solid"/>
              <a:round/>
            </a:ln>
          </p:spPr>
          <p:txBody>
            <a:bodyPr/>
            <a:lstStyle/>
            <a:p>
              <a:endParaRPr lang="ja-JP" altLang="en-US"/>
            </a:p>
          </p:txBody>
        </p:sp>
        <p:sp>
          <p:nvSpPr>
            <p:cNvPr id="19" name="フリーフォーム: 図形 18">
              <a:extLst>
                <a:ext uri="{FF2B5EF4-FFF2-40B4-BE49-F238E27FC236}">
                  <a16:creationId xmlns:a16="http://schemas.microsoft.com/office/drawing/2014/main" id="{B843840A-1F44-D2E6-C9F9-AD4EBB9781D4}"/>
                </a:ext>
              </a:extLst>
            </p:cNvPr>
            <p:cNvSpPr/>
            <p:nvPr/>
          </p:nvSpPr>
          <p:spPr>
            <a:xfrm>
              <a:off x="3854763" y="4349822"/>
              <a:ext cx="12541" cy="131564"/>
            </a:xfrm>
            <a:custGeom>
              <a:avLst/>
              <a:gdLst>
                <a:gd name="csX0" fmla="*/ 0 w 12541"/>
                <a:gd name="csY0" fmla="*/ 0 h 131564"/>
                <a:gd name="csX1" fmla="*/ 0 w 12541"/>
                <a:gd name="csY1" fmla="*/ 131565 h 131564"/>
              </a:gdLst>
              <a:ahLst/>
              <a:cxnLst>
                <a:cxn ang="0">
                  <a:pos x="csX0" y="csY0"/>
                </a:cxn>
                <a:cxn ang="0">
                  <a:pos x="csX1" y="csY1"/>
                </a:cxn>
              </a:cxnLst>
              <a:rect l="l" t="t" r="r" b="b"/>
              <a:pathLst>
                <a:path w="12541" h="131564">
                  <a:moveTo>
                    <a:pt x="0" y="0"/>
                  </a:moveTo>
                  <a:lnTo>
                    <a:pt x="0" y="131565"/>
                  </a:lnTo>
                </a:path>
              </a:pathLst>
            </a:custGeom>
            <a:ln w="19050" cap="rnd">
              <a:solidFill>
                <a:srgbClr val="FFFF00"/>
              </a:solidFill>
              <a:prstDash val="solid"/>
              <a:round/>
            </a:ln>
          </p:spPr>
          <p:txBody>
            <a:bodyPr/>
            <a:lstStyle/>
            <a:p>
              <a:endParaRPr lang="ja-JP" altLang="en-US"/>
            </a:p>
          </p:txBody>
        </p:sp>
        <p:sp>
          <p:nvSpPr>
            <p:cNvPr id="20" name="フリーフォーム: 図形 19">
              <a:extLst>
                <a:ext uri="{FF2B5EF4-FFF2-40B4-BE49-F238E27FC236}">
                  <a16:creationId xmlns:a16="http://schemas.microsoft.com/office/drawing/2014/main" id="{5FDF1CA1-0D58-7A46-9F58-BCF7FF5CA295}"/>
                </a:ext>
              </a:extLst>
            </p:cNvPr>
            <p:cNvSpPr/>
            <p:nvPr/>
          </p:nvSpPr>
          <p:spPr>
            <a:xfrm>
              <a:off x="3399240" y="4218633"/>
              <a:ext cx="455522" cy="262753"/>
            </a:xfrm>
            <a:custGeom>
              <a:avLst/>
              <a:gdLst>
                <a:gd name="csX0" fmla="*/ 0 w 455522"/>
                <a:gd name="csY0" fmla="*/ 0 h 262753"/>
                <a:gd name="csX1" fmla="*/ 455523 w 455522"/>
                <a:gd name="csY1" fmla="*/ 262754 h 262753"/>
              </a:gdLst>
              <a:ahLst/>
              <a:cxnLst>
                <a:cxn ang="0">
                  <a:pos x="csX0" y="csY0"/>
                </a:cxn>
                <a:cxn ang="0">
                  <a:pos x="csX1" y="csY1"/>
                </a:cxn>
              </a:cxnLst>
              <a:rect l="l" t="t" r="r" b="b"/>
              <a:pathLst>
                <a:path w="455522" h="262753">
                  <a:moveTo>
                    <a:pt x="0" y="0"/>
                  </a:moveTo>
                  <a:lnTo>
                    <a:pt x="455523" y="262754"/>
                  </a:lnTo>
                </a:path>
              </a:pathLst>
            </a:custGeom>
            <a:ln w="19050" cap="rnd">
              <a:solidFill>
                <a:srgbClr val="FFFF00"/>
              </a:solidFill>
              <a:prstDash val="solid"/>
              <a:round/>
            </a:ln>
          </p:spPr>
          <p:txBody>
            <a:bodyPr/>
            <a:lstStyle/>
            <a:p>
              <a:endParaRPr lang="ja-JP" altLang="en-US"/>
            </a:p>
          </p:txBody>
        </p:sp>
        <p:sp>
          <p:nvSpPr>
            <p:cNvPr id="21" name="フリーフォーム: 図形 20">
              <a:extLst>
                <a:ext uri="{FF2B5EF4-FFF2-40B4-BE49-F238E27FC236}">
                  <a16:creationId xmlns:a16="http://schemas.microsoft.com/office/drawing/2014/main" id="{83797153-3041-35FA-4737-73293DF37680}"/>
                </a:ext>
              </a:extLst>
            </p:cNvPr>
            <p:cNvSpPr/>
            <p:nvPr/>
          </p:nvSpPr>
          <p:spPr>
            <a:xfrm>
              <a:off x="3854763" y="4243968"/>
              <a:ext cx="12541" cy="105853"/>
            </a:xfrm>
            <a:custGeom>
              <a:avLst/>
              <a:gdLst>
                <a:gd name="csX0" fmla="*/ 0 w 12541"/>
                <a:gd name="csY0" fmla="*/ 0 h 105853"/>
                <a:gd name="csX1" fmla="*/ 0 w 12541"/>
                <a:gd name="csY1" fmla="*/ 105854 h 105853"/>
              </a:gdLst>
              <a:ahLst/>
              <a:cxnLst>
                <a:cxn ang="0">
                  <a:pos x="csX0" y="csY0"/>
                </a:cxn>
                <a:cxn ang="0">
                  <a:pos x="csX1" y="csY1"/>
                </a:cxn>
              </a:cxnLst>
              <a:rect l="l" t="t" r="r" b="b"/>
              <a:pathLst>
                <a:path w="12541" h="105853">
                  <a:moveTo>
                    <a:pt x="0" y="0"/>
                  </a:moveTo>
                  <a:lnTo>
                    <a:pt x="0" y="105854"/>
                  </a:lnTo>
                </a:path>
              </a:pathLst>
            </a:custGeom>
            <a:ln w="19050" cap="rnd">
              <a:solidFill>
                <a:srgbClr val="FFFF00"/>
              </a:solidFill>
              <a:prstDash val="solid"/>
              <a:round/>
            </a:ln>
          </p:spPr>
          <p:txBody>
            <a:bodyPr/>
            <a:lstStyle/>
            <a:p>
              <a:endParaRPr lang="ja-JP" altLang="en-US"/>
            </a:p>
          </p:txBody>
        </p:sp>
        <p:sp>
          <p:nvSpPr>
            <p:cNvPr id="22" name="フリーフォーム: 図形 21">
              <a:extLst>
                <a:ext uri="{FF2B5EF4-FFF2-40B4-BE49-F238E27FC236}">
                  <a16:creationId xmlns:a16="http://schemas.microsoft.com/office/drawing/2014/main" id="{D2E633E5-5C22-6442-04EE-23834098A4E3}"/>
                </a:ext>
              </a:extLst>
            </p:cNvPr>
            <p:cNvSpPr/>
            <p:nvPr/>
          </p:nvSpPr>
          <p:spPr>
            <a:xfrm>
              <a:off x="3854763" y="4086441"/>
              <a:ext cx="12541" cy="157526"/>
            </a:xfrm>
            <a:custGeom>
              <a:avLst/>
              <a:gdLst>
                <a:gd name="csX0" fmla="*/ 0 w 12541"/>
                <a:gd name="csY0" fmla="*/ 0 h 157526"/>
                <a:gd name="csX1" fmla="*/ 0 w 12541"/>
                <a:gd name="csY1" fmla="*/ 157527 h 157526"/>
              </a:gdLst>
              <a:ahLst/>
              <a:cxnLst>
                <a:cxn ang="0">
                  <a:pos x="csX0" y="csY0"/>
                </a:cxn>
                <a:cxn ang="0">
                  <a:pos x="csX1" y="csY1"/>
                </a:cxn>
              </a:cxnLst>
              <a:rect l="l" t="t" r="r" b="b"/>
              <a:pathLst>
                <a:path w="12541" h="157526">
                  <a:moveTo>
                    <a:pt x="0" y="0"/>
                  </a:moveTo>
                  <a:lnTo>
                    <a:pt x="0" y="157527"/>
                  </a:lnTo>
                </a:path>
              </a:pathLst>
            </a:custGeom>
            <a:ln w="19050" cap="rnd">
              <a:solidFill>
                <a:srgbClr val="FFFF00"/>
              </a:solidFill>
              <a:prstDash val="solid"/>
              <a:round/>
            </a:ln>
          </p:spPr>
          <p:txBody>
            <a:bodyPr/>
            <a:lstStyle/>
            <a:p>
              <a:endParaRPr lang="ja-JP" altLang="en-US"/>
            </a:p>
          </p:txBody>
        </p:sp>
        <p:sp>
          <p:nvSpPr>
            <p:cNvPr id="23" name="フリーフォーム: 図形 22">
              <a:extLst>
                <a:ext uri="{FF2B5EF4-FFF2-40B4-BE49-F238E27FC236}">
                  <a16:creationId xmlns:a16="http://schemas.microsoft.com/office/drawing/2014/main" id="{6E0D153D-DF1C-3CB2-A0CF-E976EF0DC984}"/>
                </a:ext>
              </a:extLst>
            </p:cNvPr>
            <p:cNvSpPr/>
            <p:nvPr/>
          </p:nvSpPr>
          <p:spPr>
            <a:xfrm>
              <a:off x="3399240" y="3981089"/>
              <a:ext cx="12541" cy="105853"/>
            </a:xfrm>
            <a:custGeom>
              <a:avLst/>
              <a:gdLst>
                <a:gd name="csX0" fmla="*/ 0 w 12541"/>
                <a:gd name="csY0" fmla="*/ 0 h 105853"/>
                <a:gd name="csX1" fmla="*/ 0 w 12541"/>
                <a:gd name="csY1" fmla="*/ 105854 h 105853"/>
              </a:gdLst>
              <a:ahLst/>
              <a:cxnLst>
                <a:cxn ang="0">
                  <a:pos x="csX0" y="csY0"/>
                </a:cxn>
                <a:cxn ang="0">
                  <a:pos x="csX1" y="csY1"/>
                </a:cxn>
              </a:cxnLst>
              <a:rect l="l" t="t" r="r" b="b"/>
              <a:pathLst>
                <a:path w="12541" h="105853">
                  <a:moveTo>
                    <a:pt x="0" y="0"/>
                  </a:moveTo>
                  <a:lnTo>
                    <a:pt x="0" y="105854"/>
                  </a:lnTo>
                </a:path>
              </a:pathLst>
            </a:custGeom>
            <a:ln w="19050" cap="rnd">
              <a:solidFill>
                <a:srgbClr val="FFFF00"/>
              </a:solidFill>
              <a:prstDash val="solid"/>
              <a:round/>
            </a:ln>
          </p:spPr>
          <p:txBody>
            <a:bodyPr/>
            <a:lstStyle/>
            <a:p>
              <a:endParaRPr lang="ja-JP" altLang="en-US"/>
            </a:p>
          </p:txBody>
        </p:sp>
        <p:sp>
          <p:nvSpPr>
            <p:cNvPr id="24" name="フリーフォーム: 図形 23">
              <a:extLst>
                <a:ext uri="{FF2B5EF4-FFF2-40B4-BE49-F238E27FC236}">
                  <a16:creationId xmlns:a16="http://schemas.microsoft.com/office/drawing/2014/main" id="{B13091F4-EEFE-CF21-829D-174113467403}"/>
                </a:ext>
              </a:extLst>
            </p:cNvPr>
            <p:cNvSpPr/>
            <p:nvPr/>
          </p:nvSpPr>
          <p:spPr>
            <a:xfrm>
              <a:off x="3399240" y="3823688"/>
              <a:ext cx="12541" cy="157401"/>
            </a:xfrm>
            <a:custGeom>
              <a:avLst/>
              <a:gdLst>
                <a:gd name="csX0" fmla="*/ 0 w 12541"/>
                <a:gd name="csY0" fmla="*/ 0 h 157401"/>
                <a:gd name="csX1" fmla="*/ 0 w 12541"/>
                <a:gd name="csY1" fmla="*/ 157401 h 157401"/>
              </a:gdLst>
              <a:ahLst/>
              <a:cxnLst>
                <a:cxn ang="0">
                  <a:pos x="csX0" y="csY0"/>
                </a:cxn>
                <a:cxn ang="0">
                  <a:pos x="csX1" y="csY1"/>
                </a:cxn>
              </a:cxnLst>
              <a:rect l="l" t="t" r="r" b="b"/>
              <a:pathLst>
                <a:path w="12541" h="157401">
                  <a:moveTo>
                    <a:pt x="0" y="0"/>
                  </a:moveTo>
                  <a:lnTo>
                    <a:pt x="0" y="157401"/>
                  </a:lnTo>
                </a:path>
              </a:pathLst>
            </a:custGeom>
            <a:ln w="19050" cap="rnd">
              <a:solidFill>
                <a:srgbClr val="FFFF00"/>
              </a:solidFill>
              <a:prstDash val="solid"/>
              <a:round/>
            </a:ln>
          </p:spPr>
          <p:txBody>
            <a:bodyPr/>
            <a:lstStyle/>
            <a:p>
              <a:endParaRPr lang="ja-JP" altLang="en-US"/>
            </a:p>
          </p:txBody>
        </p:sp>
        <p:sp>
          <p:nvSpPr>
            <p:cNvPr id="32" name="フリーフォーム: 図形 31">
              <a:extLst>
                <a:ext uri="{FF2B5EF4-FFF2-40B4-BE49-F238E27FC236}">
                  <a16:creationId xmlns:a16="http://schemas.microsoft.com/office/drawing/2014/main" id="{89DA804A-1A46-6EA1-7845-F4EE3EB830B5}"/>
                </a:ext>
              </a:extLst>
            </p:cNvPr>
            <p:cNvSpPr/>
            <p:nvPr/>
          </p:nvSpPr>
          <p:spPr>
            <a:xfrm>
              <a:off x="3740883" y="4119176"/>
              <a:ext cx="12541" cy="59072"/>
            </a:xfrm>
            <a:custGeom>
              <a:avLst/>
              <a:gdLst>
                <a:gd name="csX0" fmla="*/ 0 w 12541"/>
                <a:gd name="csY0" fmla="*/ 0 h 59072"/>
                <a:gd name="csX1" fmla="*/ 0 w 12541"/>
                <a:gd name="csY1" fmla="*/ 59073 h 59072"/>
              </a:gdLst>
              <a:ahLst/>
              <a:cxnLst>
                <a:cxn ang="0">
                  <a:pos x="csX0" y="csY0"/>
                </a:cxn>
                <a:cxn ang="0">
                  <a:pos x="csX1" y="csY1"/>
                </a:cxn>
              </a:cxnLst>
              <a:rect l="l" t="t" r="r" b="b"/>
              <a:pathLst>
                <a:path w="12541" h="59072">
                  <a:moveTo>
                    <a:pt x="0" y="0"/>
                  </a:moveTo>
                  <a:lnTo>
                    <a:pt x="0" y="59073"/>
                  </a:lnTo>
                </a:path>
              </a:pathLst>
            </a:custGeom>
            <a:ln w="19050" cap="rnd">
              <a:solidFill>
                <a:srgbClr val="FFFF00"/>
              </a:solidFill>
              <a:prstDash val="solid"/>
              <a:round/>
            </a:ln>
          </p:spPr>
          <p:txBody>
            <a:bodyPr/>
            <a:lstStyle/>
            <a:p>
              <a:endParaRPr lang="ja-JP" altLang="en-US"/>
            </a:p>
          </p:txBody>
        </p:sp>
        <p:sp>
          <p:nvSpPr>
            <p:cNvPr id="34" name="フリーフォーム: 図形 33">
              <a:extLst>
                <a:ext uri="{FF2B5EF4-FFF2-40B4-BE49-F238E27FC236}">
                  <a16:creationId xmlns:a16="http://schemas.microsoft.com/office/drawing/2014/main" id="{CFA2AA12-2A24-E3C5-8A75-E12D7C2CD93D}"/>
                </a:ext>
              </a:extLst>
            </p:cNvPr>
            <p:cNvSpPr/>
            <p:nvPr/>
          </p:nvSpPr>
          <p:spPr>
            <a:xfrm>
              <a:off x="3513121" y="3987736"/>
              <a:ext cx="12541" cy="59072"/>
            </a:xfrm>
            <a:custGeom>
              <a:avLst/>
              <a:gdLst>
                <a:gd name="csX0" fmla="*/ 0 w 12541"/>
                <a:gd name="csY0" fmla="*/ 59072 h 59072"/>
                <a:gd name="csX1" fmla="*/ 0 w 12541"/>
                <a:gd name="csY1" fmla="*/ 0 h 59072"/>
              </a:gdLst>
              <a:ahLst/>
              <a:cxnLst>
                <a:cxn ang="0">
                  <a:pos x="csX0" y="csY0"/>
                </a:cxn>
                <a:cxn ang="0">
                  <a:pos x="csX1" y="csY1"/>
                </a:cxn>
              </a:cxnLst>
              <a:rect l="l" t="t" r="r" b="b"/>
              <a:pathLst>
                <a:path w="12541" h="59072">
                  <a:moveTo>
                    <a:pt x="0" y="59072"/>
                  </a:moveTo>
                  <a:lnTo>
                    <a:pt x="0" y="0"/>
                  </a:lnTo>
                </a:path>
              </a:pathLst>
            </a:custGeom>
            <a:ln w="19050" cap="rnd">
              <a:solidFill>
                <a:srgbClr val="FFFF00"/>
              </a:solidFill>
              <a:prstDash val="solid"/>
              <a:round/>
            </a:ln>
          </p:spPr>
          <p:txBody>
            <a:bodyPr/>
            <a:lstStyle/>
            <a:p>
              <a:endParaRPr lang="ja-JP" altLang="en-US"/>
            </a:p>
          </p:txBody>
        </p:sp>
        <p:sp>
          <p:nvSpPr>
            <p:cNvPr id="35" name="フリーフォーム: 図形 34">
              <a:extLst>
                <a:ext uri="{FF2B5EF4-FFF2-40B4-BE49-F238E27FC236}">
                  <a16:creationId xmlns:a16="http://schemas.microsoft.com/office/drawing/2014/main" id="{09E37BB7-8822-650F-2CB1-43AF2F94AA07}"/>
                </a:ext>
              </a:extLst>
            </p:cNvPr>
            <p:cNvSpPr/>
            <p:nvPr/>
          </p:nvSpPr>
          <p:spPr>
            <a:xfrm>
              <a:off x="3399240" y="3981089"/>
              <a:ext cx="113880" cy="65719"/>
            </a:xfrm>
            <a:custGeom>
              <a:avLst/>
              <a:gdLst>
                <a:gd name="csX0" fmla="*/ 0 w 113880"/>
                <a:gd name="csY0" fmla="*/ 0 h 65719"/>
                <a:gd name="csX1" fmla="*/ 113881 w 113880"/>
                <a:gd name="csY1" fmla="*/ 65720 h 65719"/>
              </a:gdLst>
              <a:ahLst/>
              <a:cxnLst>
                <a:cxn ang="0">
                  <a:pos x="csX0" y="csY0"/>
                </a:cxn>
                <a:cxn ang="0">
                  <a:pos x="csX1" y="csY1"/>
                </a:cxn>
              </a:cxnLst>
              <a:rect l="l" t="t" r="r" b="b"/>
              <a:pathLst>
                <a:path w="113880" h="65719">
                  <a:moveTo>
                    <a:pt x="0" y="0"/>
                  </a:moveTo>
                  <a:lnTo>
                    <a:pt x="113881" y="65720"/>
                  </a:lnTo>
                </a:path>
              </a:pathLst>
            </a:custGeom>
            <a:ln w="19050" cap="rnd">
              <a:solidFill>
                <a:srgbClr val="FFFF00"/>
              </a:solidFill>
              <a:prstDash val="solid"/>
              <a:round/>
            </a:ln>
          </p:spPr>
          <p:txBody>
            <a:bodyPr/>
            <a:lstStyle/>
            <a:p>
              <a:endParaRPr lang="ja-JP" altLang="en-US"/>
            </a:p>
          </p:txBody>
        </p:sp>
        <p:sp>
          <p:nvSpPr>
            <p:cNvPr id="36" name="フリーフォーム: 図形 35">
              <a:extLst>
                <a:ext uri="{FF2B5EF4-FFF2-40B4-BE49-F238E27FC236}">
                  <a16:creationId xmlns:a16="http://schemas.microsoft.com/office/drawing/2014/main" id="{220BEAE4-3707-C18E-3193-B2A50375F848}"/>
                </a:ext>
              </a:extLst>
            </p:cNvPr>
            <p:cNvSpPr/>
            <p:nvPr/>
          </p:nvSpPr>
          <p:spPr>
            <a:xfrm>
              <a:off x="3399240" y="3823688"/>
              <a:ext cx="455522" cy="262753"/>
            </a:xfrm>
            <a:custGeom>
              <a:avLst/>
              <a:gdLst>
                <a:gd name="csX0" fmla="*/ 0 w 455522"/>
                <a:gd name="csY0" fmla="*/ 0 h 262753"/>
                <a:gd name="csX1" fmla="*/ 455523 w 455522"/>
                <a:gd name="csY1" fmla="*/ 262754 h 262753"/>
              </a:gdLst>
              <a:ahLst/>
              <a:cxnLst>
                <a:cxn ang="0">
                  <a:pos x="csX0" y="csY0"/>
                </a:cxn>
                <a:cxn ang="0">
                  <a:pos x="csX1" y="csY1"/>
                </a:cxn>
              </a:cxnLst>
              <a:rect l="l" t="t" r="r" b="b"/>
              <a:pathLst>
                <a:path w="455522" h="262753">
                  <a:moveTo>
                    <a:pt x="0" y="0"/>
                  </a:moveTo>
                  <a:lnTo>
                    <a:pt x="455523" y="262754"/>
                  </a:lnTo>
                </a:path>
              </a:pathLst>
            </a:custGeom>
            <a:ln w="19050" cap="rnd">
              <a:solidFill>
                <a:srgbClr val="FFFF00"/>
              </a:solidFill>
              <a:prstDash val="solid"/>
              <a:round/>
            </a:ln>
          </p:spPr>
          <p:txBody>
            <a:bodyPr/>
            <a:lstStyle/>
            <a:p>
              <a:endParaRPr lang="ja-JP" altLang="en-US"/>
            </a:p>
          </p:txBody>
        </p:sp>
        <p:sp>
          <p:nvSpPr>
            <p:cNvPr id="37" name="フリーフォーム: 図形 36">
              <a:extLst>
                <a:ext uri="{FF2B5EF4-FFF2-40B4-BE49-F238E27FC236}">
                  <a16:creationId xmlns:a16="http://schemas.microsoft.com/office/drawing/2014/main" id="{A93F1925-0D29-40E3-0B63-8A42840DBD8F}"/>
                </a:ext>
              </a:extLst>
            </p:cNvPr>
            <p:cNvSpPr/>
            <p:nvPr/>
          </p:nvSpPr>
          <p:spPr>
            <a:xfrm>
              <a:off x="3740883" y="4178248"/>
              <a:ext cx="113880" cy="65719"/>
            </a:xfrm>
            <a:custGeom>
              <a:avLst/>
              <a:gdLst>
                <a:gd name="csX0" fmla="*/ 0 w 113880"/>
                <a:gd name="csY0" fmla="*/ 0 h 65719"/>
                <a:gd name="csX1" fmla="*/ 113881 w 113880"/>
                <a:gd name="csY1" fmla="*/ 65720 h 65719"/>
              </a:gdLst>
              <a:ahLst/>
              <a:cxnLst>
                <a:cxn ang="0">
                  <a:pos x="csX0" y="csY0"/>
                </a:cxn>
                <a:cxn ang="0">
                  <a:pos x="csX1" y="csY1"/>
                </a:cxn>
              </a:cxnLst>
              <a:rect l="l" t="t" r="r" b="b"/>
              <a:pathLst>
                <a:path w="113880" h="65719">
                  <a:moveTo>
                    <a:pt x="0" y="0"/>
                  </a:moveTo>
                  <a:lnTo>
                    <a:pt x="113881" y="65720"/>
                  </a:lnTo>
                </a:path>
              </a:pathLst>
            </a:custGeom>
            <a:ln w="19050" cap="rnd">
              <a:solidFill>
                <a:srgbClr val="FFFF00"/>
              </a:solidFill>
              <a:prstDash val="solid"/>
              <a:round/>
            </a:ln>
          </p:spPr>
          <p:txBody>
            <a:bodyPr/>
            <a:lstStyle/>
            <a:p>
              <a:endParaRPr lang="ja-JP" altLang="en-US"/>
            </a:p>
          </p:txBody>
        </p:sp>
        <p:sp>
          <p:nvSpPr>
            <p:cNvPr id="38" name="フリーフォーム: 図形 37">
              <a:extLst>
                <a:ext uri="{FF2B5EF4-FFF2-40B4-BE49-F238E27FC236}">
                  <a16:creationId xmlns:a16="http://schemas.microsoft.com/office/drawing/2014/main" id="{669251BF-E68C-6377-5A1F-71F40A66866F}"/>
                </a:ext>
              </a:extLst>
            </p:cNvPr>
            <p:cNvSpPr/>
            <p:nvPr/>
          </p:nvSpPr>
          <p:spPr>
            <a:xfrm>
              <a:off x="3513121" y="3987736"/>
              <a:ext cx="227761" cy="131439"/>
            </a:xfrm>
            <a:custGeom>
              <a:avLst/>
              <a:gdLst>
                <a:gd name="csX0" fmla="*/ 0 w 227761"/>
                <a:gd name="csY0" fmla="*/ 0 h 131439"/>
                <a:gd name="csX1" fmla="*/ 227761 w 227761"/>
                <a:gd name="csY1" fmla="*/ 131439 h 131439"/>
              </a:gdLst>
              <a:ahLst/>
              <a:cxnLst>
                <a:cxn ang="0">
                  <a:pos x="csX0" y="csY0"/>
                </a:cxn>
                <a:cxn ang="0">
                  <a:pos x="csX1" y="csY1"/>
                </a:cxn>
              </a:cxnLst>
              <a:rect l="l" t="t" r="r" b="b"/>
              <a:pathLst>
                <a:path w="227761" h="131439">
                  <a:moveTo>
                    <a:pt x="0" y="0"/>
                  </a:moveTo>
                  <a:lnTo>
                    <a:pt x="227761" y="131439"/>
                  </a:lnTo>
                </a:path>
              </a:pathLst>
            </a:custGeom>
            <a:ln w="19050" cap="rnd">
              <a:solidFill>
                <a:srgbClr val="FFFF00"/>
              </a:solidFill>
              <a:prstDash val="solid"/>
              <a:round/>
            </a:ln>
          </p:spPr>
          <p:txBody>
            <a:bodyPr/>
            <a:lstStyle/>
            <a:p>
              <a:endParaRPr lang="ja-JP" altLang="en-US"/>
            </a:p>
          </p:txBody>
        </p:sp>
      </p:grpSp>
    </p:spTree>
    <p:extLst>
      <p:ext uri="{BB962C8B-B14F-4D97-AF65-F5344CB8AC3E}">
        <p14:creationId xmlns:p14="http://schemas.microsoft.com/office/powerpoint/2010/main" val="3348786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20C2B0B4-DF32-94C1-F840-5F49EA67D52F}"/>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75624793-3872-E7F9-3F8B-8E0A63D7E308}"/>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2" name="テキスト ボックス 1">
            <a:extLst>
              <a:ext uri="{FF2B5EF4-FFF2-40B4-BE49-F238E27FC236}">
                <a16:creationId xmlns:a16="http://schemas.microsoft.com/office/drawing/2014/main" id="{27CD07E7-DCAD-D765-0C27-CE094F4F9500}"/>
              </a:ext>
            </a:extLst>
          </p:cNvPr>
          <p:cNvSpPr txBox="1"/>
          <p:nvPr/>
        </p:nvSpPr>
        <p:spPr>
          <a:xfrm>
            <a:off x="116632" y="745300"/>
            <a:ext cx="6741366" cy="307777"/>
          </a:xfrm>
          <a:prstGeom prst="rect">
            <a:avLst/>
          </a:prstGeom>
          <a:noFill/>
        </p:spPr>
        <p:txBody>
          <a:bodyPr wrap="square">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STEP4-3:</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真中の投影面を作成する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132" name="テキスト ボックス 131">
            <a:extLst>
              <a:ext uri="{FF2B5EF4-FFF2-40B4-BE49-F238E27FC236}">
                <a16:creationId xmlns:a16="http://schemas.microsoft.com/office/drawing/2014/main" id="{AF941455-C4E0-7A24-9975-BF667EDE4E0A}"/>
              </a:ext>
            </a:extLst>
          </p:cNvPr>
          <p:cNvSpPr txBox="1"/>
          <p:nvPr/>
        </p:nvSpPr>
        <p:spPr>
          <a:xfrm>
            <a:off x="116632" y="9347205"/>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次項：一番簡単な作図方法の続き</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46" name="グラフィックス 133">
            <a:extLst>
              <a:ext uri="{FF2B5EF4-FFF2-40B4-BE49-F238E27FC236}">
                <a16:creationId xmlns:a16="http://schemas.microsoft.com/office/drawing/2014/main" id="{7421D3C8-BA61-1B05-0923-DA62F2D832AE}"/>
              </a:ext>
            </a:extLst>
          </p:cNvPr>
          <p:cNvSpPr/>
          <p:nvPr/>
        </p:nvSpPr>
        <p:spPr>
          <a:xfrm>
            <a:off x="1738348" y="1605583"/>
            <a:ext cx="952500" cy="952500"/>
          </a:xfrm>
          <a:prstGeom prst="rect">
            <a:avLst/>
          </a:prstGeom>
          <a:noFill/>
          <a:ln w="19050" cap="rnd">
            <a:solidFill>
              <a:srgbClr val="FFFF00"/>
            </a:solidFill>
            <a:prstDash val="solid"/>
            <a:round/>
          </a:ln>
        </p:spPr>
        <p:txBody>
          <a:bodyPr/>
          <a:lstStyle/>
          <a:p>
            <a:endParaRPr lang="ja-JP" altLang="en-US" dirty="0"/>
          </a:p>
        </p:txBody>
      </p:sp>
      <p:sp>
        <p:nvSpPr>
          <p:cNvPr id="102" name="テキスト ボックス 101">
            <a:extLst>
              <a:ext uri="{FF2B5EF4-FFF2-40B4-BE49-F238E27FC236}">
                <a16:creationId xmlns:a16="http://schemas.microsoft.com/office/drawing/2014/main" id="{E2DF9FAE-B6AC-ADE5-74B7-E3AEF6BBC551}"/>
              </a:ext>
            </a:extLst>
          </p:cNvPr>
          <p:cNvSpPr txBox="1"/>
          <p:nvPr/>
        </p:nvSpPr>
        <p:spPr>
          <a:xfrm>
            <a:off x="116632" y="1051353"/>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必要な図を用意する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103" name="テキスト ボックス 102">
            <a:extLst>
              <a:ext uri="{FF2B5EF4-FFF2-40B4-BE49-F238E27FC236}">
                <a16:creationId xmlns:a16="http://schemas.microsoft.com/office/drawing/2014/main" id="{AF9FB1A4-844F-A0D2-4B48-2C101EF7CAAC}"/>
              </a:ext>
            </a:extLst>
          </p:cNvPr>
          <p:cNvSpPr txBox="1"/>
          <p:nvPr/>
        </p:nvSpPr>
        <p:spPr>
          <a:xfrm>
            <a:off x="116632" y="2832528"/>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作業しやすいように、補助図（◇）の一辺を水平</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垂直にします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3" name="テキスト ボックス 2">
            <a:extLst>
              <a:ext uri="{FF2B5EF4-FFF2-40B4-BE49-F238E27FC236}">
                <a16:creationId xmlns:a16="http://schemas.microsoft.com/office/drawing/2014/main" id="{510E3EF3-4008-5888-8221-64B196E667C7}"/>
              </a:ext>
            </a:extLst>
          </p:cNvPr>
          <p:cNvSpPr txBox="1"/>
          <p:nvPr/>
        </p:nvSpPr>
        <p:spPr>
          <a:xfrm>
            <a:off x="116632" y="6652336"/>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補助図（□）の水平方向の長さを、補助図（◇）に合わせる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grpSp>
        <p:nvGrpSpPr>
          <p:cNvPr id="38" name="グループ化 37">
            <a:extLst>
              <a:ext uri="{FF2B5EF4-FFF2-40B4-BE49-F238E27FC236}">
                <a16:creationId xmlns:a16="http://schemas.microsoft.com/office/drawing/2014/main" id="{E1B9CFFC-B8C1-E920-9A35-3B8AE33F7125}"/>
              </a:ext>
            </a:extLst>
          </p:cNvPr>
          <p:cNvGrpSpPr/>
          <p:nvPr/>
        </p:nvGrpSpPr>
        <p:grpSpPr>
          <a:xfrm>
            <a:off x="227253" y="1718702"/>
            <a:ext cx="1347024" cy="777715"/>
            <a:chOff x="-1744359" y="1461752"/>
            <a:chExt cx="1347024" cy="777715"/>
          </a:xfrm>
        </p:grpSpPr>
        <p:sp>
          <p:nvSpPr>
            <p:cNvPr id="31" name="フリーフォーム: 図形 30">
              <a:extLst>
                <a:ext uri="{FF2B5EF4-FFF2-40B4-BE49-F238E27FC236}">
                  <a16:creationId xmlns:a16="http://schemas.microsoft.com/office/drawing/2014/main" id="{3C3EFC1B-2F39-F50F-CF92-164D054DED93}"/>
                </a:ext>
              </a:extLst>
            </p:cNvPr>
            <p:cNvSpPr/>
            <p:nvPr/>
          </p:nvSpPr>
          <p:spPr>
            <a:xfrm>
              <a:off x="-1070847" y="1850562"/>
              <a:ext cx="673512" cy="388905"/>
            </a:xfrm>
            <a:custGeom>
              <a:avLst/>
              <a:gdLst>
                <a:gd name="csX0" fmla="*/ 0 w 673512"/>
                <a:gd name="csY0" fmla="*/ 388906 h 388905"/>
                <a:gd name="csX1" fmla="*/ 673513 w 673512"/>
                <a:gd name="csY1" fmla="*/ 0 h 388905"/>
              </a:gdLst>
              <a:ahLst/>
              <a:cxnLst>
                <a:cxn ang="0">
                  <a:pos x="csX0" y="csY0"/>
                </a:cxn>
                <a:cxn ang="0">
                  <a:pos x="csX1" y="csY1"/>
                </a:cxn>
              </a:cxnLst>
              <a:rect l="l" t="t" r="r" b="b"/>
              <a:pathLst>
                <a:path w="673512" h="388905">
                  <a:moveTo>
                    <a:pt x="0" y="388906"/>
                  </a:moveTo>
                  <a:lnTo>
                    <a:pt x="673513" y="0"/>
                  </a:lnTo>
                </a:path>
              </a:pathLst>
            </a:custGeom>
            <a:ln w="19050" cap="rnd">
              <a:solidFill>
                <a:srgbClr val="FF5050"/>
              </a:solidFill>
              <a:prstDash val="solid"/>
              <a:round/>
            </a:ln>
          </p:spPr>
          <p:txBody>
            <a:bodyPr/>
            <a:lstStyle/>
            <a:p>
              <a:endParaRPr lang="ja-JP" altLang="en-US"/>
            </a:p>
          </p:txBody>
        </p:sp>
        <p:sp>
          <p:nvSpPr>
            <p:cNvPr id="32" name="フリーフォーム: 図形 31">
              <a:extLst>
                <a:ext uri="{FF2B5EF4-FFF2-40B4-BE49-F238E27FC236}">
                  <a16:creationId xmlns:a16="http://schemas.microsoft.com/office/drawing/2014/main" id="{4D357725-F00D-AB69-5D61-3BF29897E2AA}"/>
                </a:ext>
              </a:extLst>
            </p:cNvPr>
            <p:cNvSpPr/>
            <p:nvPr/>
          </p:nvSpPr>
          <p:spPr>
            <a:xfrm>
              <a:off x="-1744359" y="1850562"/>
              <a:ext cx="673512" cy="388905"/>
            </a:xfrm>
            <a:custGeom>
              <a:avLst/>
              <a:gdLst>
                <a:gd name="csX0" fmla="*/ 673513 w 673512"/>
                <a:gd name="csY0" fmla="*/ 388906 h 388905"/>
                <a:gd name="csX1" fmla="*/ 0 w 673512"/>
                <a:gd name="csY1" fmla="*/ 0 h 388905"/>
              </a:gdLst>
              <a:ahLst/>
              <a:cxnLst>
                <a:cxn ang="0">
                  <a:pos x="csX0" y="csY0"/>
                </a:cxn>
                <a:cxn ang="0">
                  <a:pos x="csX1" y="csY1"/>
                </a:cxn>
              </a:cxnLst>
              <a:rect l="l" t="t" r="r" b="b"/>
              <a:pathLst>
                <a:path w="673512" h="388905">
                  <a:moveTo>
                    <a:pt x="673513" y="388906"/>
                  </a:moveTo>
                  <a:lnTo>
                    <a:pt x="0" y="0"/>
                  </a:lnTo>
                </a:path>
              </a:pathLst>
            </a:custGeom>
            <a:ln w="19050" cap="rnd">
              <a:solidFill>
                <a:srgbClr val="FF5050"/>
              </a:solidFill>
              <a:prstDash val="solid"/>
              <a:round/>
            </a:ln>
          </p:spPr>
          <p:txBody>
            <a:bodyPr/>
            <a:lstStyle/>
            <a:p>
              <a:endParaRPr lang="ja-JP" altLang="en-US"/>
            </a:p>
          </p:txBody>
        </p:sp>
        <p:sp>
          <p:nvSpPr>
            <p:cNvPr id="33" name="フリーフォーム: 図形 32">
              <a:extLst>
                <a:ext uri="{FF2B5EF4-FFF2-40B4-BE49-F238E27FC236}">
                  <a16:creationId xmlns:a16="http://schemas.microsoft.com/office/drawing/2014/main" id="{A59BD2B3-D778-2B8F-6C83-21430972D068}"/>
                </a:ext>
              </a:extLst>
            </p:cNvPr>
            <p:cNvSpPr/>
            <p:nvPr/>
          </p:nvSpPr>
          <p:spPr>
            <a:xfrm>
              <a:off x="-1744359" y="1461752"/>
              <a:ext cx="673512" cy="388810"/>
            </a:xfrm>
            <a:custGeom>
              <a:avLst/>
              <a:gdLst>
                <a:gd name="csX0" fmla="*/ 0 w 673512"/>
                <a:gd name="csY0" fmla="*/ 388811 h 388810"/>
                <a:gd name="csX1" fmla="*/ 673513 w 673512"/>
                <a:gd name="csY1" fmla="*/ 0 h 388810"/>
              </a:gdLst>
              <a:ahLst/>
              <a:cxnLst>
                <a:cxn ang="0">
                  <a:pos x="csX0" y="csY0"/>
                </a:cxn>
                <a:cxn ang="0">
                  <a:pos x="csX1" y="csY1"/>
                </a:cxn>
              </a:cxnLst>
              <a:rect l="l" t="t" r="r" b="b"/>
              <a:pathLst>
                <a:path w="673512" h="388810">
                  <a:moveTo>
                    <a:pt x="0" y="388811"/>
                  </a:moveTo>
                  <a:lnTo>
                    <a:pt x="673513" y="0"/>
                  </a:lnTo>
                </a:path>
              </a:pathLst>
            </a:custGeom>
            <a:ln w="19050" cap="rnd">
              <a:solidFill>
                <a:srgbClr val="FF5050"/>
              </a:solidFill>
              <a:prstDash val="solid"/>
              <a:round/>
            </a:ln>
          </p:spPr>
          <p:txBody>
            <a:bodyPr/>
            <a:lstStyle/>
            <a:p>
              <a:endParaRPr lang="ja-JP" altLang="en-US"/>
            </a:p>
          </p:txBody>
        </p:sp>
        <p:sp>
          <p:nvSpPr>
            <p:cNvPr id="34" name="フリーフォーム: 図形 33">
              <a:extLst>
                <a:ext uri="{FF2B5EF4-FFF2-40B4-BE49-F238E27FC236}">
                  <a16:creationId xmlns:a16="http://schemas.microsoft.com/office/drawing/2014/main" id="{DB5A2833-2B04-E178-6179-A5C32FBC6378}"/>
                </a:ext>
              </a:extLst>
            </p:cNvPr>
            <p:cNvSpPr/>
            <p:nvPr/>
          </p:nvSpPr>
          <p:spPr>
            <a:xfrm>
              <a:off x="-1070847" y="1461752"/>
              <a:ext cx="673512" cy="388810"/>
            </a:xfrm>
            <a:custGeom>
              <a:avLst/>
              <a:gdLst>
                <a:gd name="csX0" fmla="*/ 673513 w 673512"/>
                <a:gd name="csY0" fmla="*/ 388811 h 388810"/>
                <a:gd name="csX1" fmla="*/ 0 w 673512"/>
                <a:gd name="csY1" fmla="*/ 0 h 388810"/>
              </a:gdLst>
              <a:ahLst/>
              <a:cxnLst>
                <a:cxn ang="0">
                  <a:pos x="csX0" y="csY0"/>
                </a:cxn>
                <a:cxn ang="0">
                  <a:pos x="csX1" y="csY1"/>
                </a:cxn>
              </a:cxnLst>
              <a:rect l="l" t="t" r="r" b="b"/>
              <a:pathLst>
                <a:path w="673512" h="388810">
                  <a:moveTo>
                    <a:pt x="673513" y="388811"/>
                  </a:moveTo>
                  <a:lnTo>
                    <a:pt x="0" y="0"/>
                  </a:lnTo>
                </a:path>
              </a:pathLst>
            </a:custGeom>
            <a:ln w="19050" cap="rnd">
              <a:solidFill>
                <a:srgbClr val="FF5050"/>
              </a:solidFill>
              <a:prstDash val="solid"/>
              <a:round/>
            </a:ln>
          </p:spPr>
          <p:txBody>
            <a:bodyPr/>
            <a:lstStyle/>
            <a:p>
              <a:endParaRPr lang="ja-JP" altLang="en-US"/>
            </a:p>
          </p:txBody>
        </p:sp>
      </p:grpSp>
      <p:grpSp>
        <p:nvGrpSpPr>
          <p:cNvPr id="39" name="グループ化 38">
            <a:extLst>
              <a:ext uri="{FF2B5EF4-FFF2-40B4-BE49-F238E27FC236}">
                <a16:creationId xmlns:a16="http://schemas.microsoft.com/office/drawing/2014/main" id="{331A6DDF-CB9A-3433-390F-5DD6FBC3C409}"/>
              </a:ext>
            </a:extLst>
          </p:cNvPr>
          <p:cNvGrpSpPr/>
          <p:nvPr/>
        </p:nvGrpSpPr>
        <p:grpSpPr>
          <a:xfrm>
            <a:off x="3099713" y="1749747"/>
            <a:ext cx="658573" cy="658574"/>
            <a:chOff x="370675" y="1243147"/>
            <a:chExt cx="658573" cy="658574"/>
          </a:xfrm>
        </p:grpSpPr>
        <p:sp>
          <p:nvSpPr>
            <p:cNvPr id="40" name="フリーフォーム: 図形 39">
              <a:extLst>
                <a:ext uri="{FF2B5EF4-FFF2-40B4-BE49-F238E27FC236}">
                  <a16:creationId xmlns:a16="http://schemas.microsoft.com/office/drawing/2014/main" id="{C2F219A7-23FD-2B87-D61F-3FD1217EF5B5}"/>
                </a:ext>
              </a:extLst>
            </p:cNvPr>
            <p:cNvSpPr/>
            <p:nvPr/>
          </p:nvSpPr>
          <p:spPr>
            <a:xfrm>
              <a:off x="533893" y="1569584"/>
              <a:ext cx="5757" cy="195804"/>
            </a:xfrm>
            <a:custGeom>
              <a:avLst/>
              <a:gdLst>
                <a:gd name="csX0" fmla="*/ 0 w 5757"/>
                <a:gd name="csY0" fmla="*/ 195805 h 195804"/>
                <a:gd name="csX1" fmla="*/ 0 w 5757"/>
                <a:gd name="csY1" fmla="*/ 0 h 195804"/>
              </a:gdLst>
              <a:ahLst/>
              <a:cxnLst>
                <a:cxn ang="0">
                  <a:pos x="csX0" y="csY0"/>
                </a:cxn>
                <a:cxn ang="0">
                  <a:pos x="csX1" y="csY1"/>
                </a:cxn>
              </a:cxnLst>
              <a:rect l="l" t="t" r="r" b="b"/>
              <a:pathLst>
                <a:path w="5757" h="195804">
                  <a:moveTo>
                    <a:pt x="0" y="195805"/>
                  </a:moveTo>
                  <a:lnTo>
                    <a:pt x="0" y="0"/>
                  </a:lnTo>
                </a:path>
              </a:pathLst>
            </a:custGeom>
            <a:ln w="19050" cap="rnd">
              <a:solidFill>
                <a:srgbClr val="FFFF00"/>
              </a:solidFill>
              <a:prstDash val="solid"/>
              <a:round/>
            </a:ln>
          </p:spPr>
          <p:txBody>
            <a:bodyPr/>
            <a:lstStyle/>
            <a:p>
              <a:endParaRPr lang="ja-JP" altLang="en-US"/>
            </a:p>
          </p:txBody>
        </p:sp>
        <p:sp>
          <p:nvSpPr>
            <p:cNvPr id="41" name="フリーフォーム: 図形 40">
              <a:extLst>
                <a:ext uri="{FF2B5EF4-FFF2-40B4-BE49-F238E27FC236}">
                  <a16:creationId xmlns:a16="http://schemas.microsoft.com/office/drawing/2014/main" id="{C524A4A9-C039-97AA-2862-2DAEBE7593FD}"/>
                </a:ext>
              </a:extLst>
            </p:cNvPr>
            <p:cNvSpPr/>
            <p:nvPr/>
          </p:nvSpPr>
          <p:spPr>
            <a:xfrm>
              <a:off x="370675" y="1765389"/>
              <a:ext cx="163218" cy="5757"/>
            </a:xfrm>
            <a:custGeom>
              <a:avLst/>
              <a:gdLst>
                <a:gd name="csX0" fmla="*/ 0 w 163218"/>
                <a:gd name="csY0" fmla="*/ 0 h 5757"/>
                <a:gd name="csX1" fmla="*/ 163219 w 163218"/>
                <a:gd name="csY1" fmla="*/ 0 h 5757"/>
              </a:gdLst>
              <a:ahLst/>
              <a:cxnLst>
                <a:cxn ang="0">
                  <a:pos x="csX0" y="csY0"/>
                </a:cxn>
                <a:cxn ang="0">
                  <a:pos x="csX1" y="csY1"/>
                </a:cxn>
              </a:cxnLst>
              <a:rect l="l" t="t" r="r" b="b"/>
              <a:pathLst>
                <a:path w="163218" h="5757">
                  <a:moveTo>
                    <a:pt x="0" y="0"/>
                  </a:moveTo>
                  <a:lnTo>
                    <a:pt x="163219" y="0"/>
                  </a:lnTo>
                </a:path>
              </a:pathLst>
            </a:custGeom>
            <a:ln w="19050" cap="rnd">
              <a:solidFill>
                <a:srgbClr val="FFFF00"/>
              </a:solidFill>
              <a:prstDash val="solid"/>
              <a:round/>
            </a:ln>
          </p:spPr>
          <p:txBody>
            <a:bodyPr/>
            <a:lstStyle/>
            <a:p>
              <a:endParaRPr lang="ja-JP" altLang="en-US"/>
            </a:p>
          </p:txBody>
        </p:sp>
        <p:sp>
          <p:nvSpPr>
            <p:cNvPr id="42" name="フリーフォーム: 図形 41">
              <a:extLst>
                <a:ext uri="{FF2B5EF4-FFF2-40B4-BE49-F238E27FC236}">
                  <a16:creationId xmlns:a16="http://schemas.microsoft.com/office/drawing/2014/main" id="{01C2C349-7691-DFF3-451E-39C1BB58DD48}"/>
                </a:ext>
              </a:extLst>
            </p:cNvPr>
            <p:cNvSpPr/>
            <p:nvPr/>
          </p:nvSpPr>
          <p:spPr>
            <a:xfrm>
              <a:off x="370675" y="1243147"/>
              <a:ext cx="5757" cy="522242"/>
            </a:xfrm>
            <a:custGeom>
              <a:avLst/>
              <a:gdLst>
                <a:gd name="csX0" fmla="*/ 0 w 5757"/>
                <a:gd name="csY0" fmla="*/ 0 h 522242"/>
                <a:gd name="csX1" fmla="*/ 0 w 5757"/>
                <a:gd name="csY1" fmla="*/ 522242 h 522242"/>
              </a:gdLst>
              <a:ahLst/>
              <a:cxnLst>
                <a:cxn ang="0">
                  <a:pos x="csX0" y="csY0"/>
                </a:cxn>
                <a:cxn ang="0">
                  <a:pos x="csX1" y="csY1"/>
                </a:cxn>
              </a:cxnLst>
              <a:rect l="l" t="t" r="r" b="b"/>
              <a:pathLst>
                <a:path w="5757" h="522242">
                  <a:moveTo>
                    <a:pt x="0" y="0"/>
                  </a:moveTo>
                  <a:lnTo>
                    <a:pt x="0" y="522242"/>
                  </a:lnTo>
                </a:path>
              </a:pathLst>
            </a:custGeom>
            <a:ln w="19050" cap="rnd">
              <a:solidFill>
                <a:srgbClr val="FFFF00"/>
              </a:solidFill>
              <a:prstDash val="solid"/>
              <a:round/>
            </a:ln>
          </p:spPr>
          <p:txBody>
            <a:bodyPr/>
            <a:lstStyle/>
            <a:p>
              <a:endParaRPr lang="ja-JP" altLang="en-US"/>
            </a:p>
          </p:txBody>
        </p:sp>
        <p:sp>
          <p:nvSpPr>
            <p:cNvPr id="43" name="フリーフォーム: 図形 42">
              <a:extLst>
                <a:ext uri="{FF2B5EF4-FFF2-40B4-BE49-F238E27FC236}">
                  <a16:creationId xmlns:a16="http://schemas.microsoft.com/office/drawing/2014/main" id="{BCDD8D2E-1E06-62E7-9726-F6AD69436807}"/>
                </a:ext>
              </a:extLst>
            </p:cNvPr>
            <p:cNvSpPr/>
            <p:nvPr/>
          </p:nvSpPr>
          <p:spPr>
            <a:xfrm>
              <a:off x="370675" y="1243147"/>
              <a:ext cx="652816" cy="5757"/>
            </a:xfrm>
            <a:custGeom>
              <a:avLst/>
              <a:gdLst>
                <a:gd name="csX0" fmla="*/ 0 w 652816"/>
                <a:gd name="csY0" fmla="*/ 0 h 5757"/>
                <a:gd name="csX1" fmla="*/ 652817 w 652816"/>
                <a:gd name="csY1" fmla="*/ 0 h 5757"/>
              </a:gdLst>
              <a:ahLst/>
              <a:cxnLst>
                <a:cxn ang="0">
                  <a:pos x="csX0" y="csY0"/>
                </a:cxn>
                <a:cxn ang="0">
                  <a:pos x="csX1" y="csY1"/>
                </a:cxn>
              </a:cxnLst>
              <a:rect l="l" t="t" r="r" b="b"/>
              <a:pathLst>
                <a:path w="652816" h="5757">
                  <a:moveTo>
                    <a:pt x="0" y="0"/>
                  </a:moveTo>
                  <a:lnTo>
                    <a:pt x="652817" y="0"/>
                  </a:lnTo>
                </a:path>
              </a:pathLst>
            </a:custGeom>
            <a:ln w="19050" cap="rnd">
              <a:solidFill>
                <a:srgbClr val="FFFF00"/>
              </a:solidFill>
              <a:prstDash val="solid"/>
              <a:round/>
            </a:ln>
          </p:spPr>
          <p:txBody>
            <a:bodyPr/>
            <a:lstStyle/>
            <a:p>
              <a:endParaRPr lang="ja-JP" altLang="en-US"/>
            </a:p>
          </p:txBody>
        </p:sp>
        <p:sp>
          <p:nvSpPr>
            <p:cNvPr id="44" name="フリーフォーム: 図形 43">
              <a:extLst>
                <a:ext uri="{FF2B5EF4-FFF2-40B4-BE49-F238E27FC236}">
                  <a16:creationId xmlns:a16="http://schemas.microsoft.com/office/drawing/2014/main" id="{E6DCAB85-C6F7-AE53-F2D5-7EA9E69FE610}"/>
                </a:ext>
              </a:extLst>
            </p:cNvPr>
            <p:cNvSpPr/>
            <p:nvPr/>
          </p:nvSpPr>
          <p:spPr>
            <a:xfrm>
              <a:off x="1023491" y="1243147"/>
              <a:ext cx="5757" cy="522242"/>
            </a:xfrm>
            <a:custGeom>
              <a:avLst/>
              <a:gdLst>
                <a:gd name="csX0" fmla="*/ 0 w 5757"/>
                <a:gd name="csY0" fmla="*/ 0 h 522242"/>
                <a:gd name="csX1" fmla="*/ 0 w 5757"/>
                <a:gd name="csY1" fmla="*/ 522242 h 522242"/>
              </a:gdLst>
              <a:ahLst/>
              <a:cxnLst>
                <a:cxn ang="0">
                  <a:pos x="csX0" y="csY0"/>
                </a:cxn>
                <a:cxn ang="0">
                  <a:pos x="csX1" y="csY1"/>
                </a:cxn>
              </a:cxnLst>
              <a:rect l="l" t="t" r="r" b="b"/>
              <a:pathLst>
                <a:path w="5757" h="522242">
                  <a:moveTo>
                    <a:pt x="0" y="0"/>
                  </a:moveTo>
                  <a:lnTo>
                    <a:pt x="0" y="522242"/>
                  </a:lnTo>
                </a:path>
              </a:pathLst>
            </a:custGeom>
            <a:ln w="19050" cap="rnd">
              <a:solidFill>
                <a:srgbClr val="FFFF00"/>
              </a:solidFill>
              <a:prstDash val="solid"/>
              <a:round/>
            </a:ln>
          </p:spPr>
          <p:txBody>
            <a:bodyPr/>
            <a:lstStyle/>
            <a:p>
              <a:endParaRPr lang="ja-JP" altLang="en-US"/>
            </a:p>
          </p:txBody>
        </p:sp>
        <p:sp>
          <p:nvSpPr>
            <p:cNvPr id="45" name="フリーフォーム: 図形 44">
              <a:extLst>
                <a:ext uri="{FF2B5EF4-FFF2-40B4-BE49-F238E27FC236}">
                  <a16:creationId xmlns:a16="http://schemas.microsoft.com/office/drawing/2014/main" id="{DA5A3C63-1D84-6FD0-6E2F-B58A26795D05}"/>
                </a:ext>
              </a:extLst>
            </p:cNvPr>
            <p:cNvSpPr/>
            <p:nvPr/>
          </p:nvSpPr>
          <p:spPr>
            <a:xfrm>
              <a:off x="860273" y="1765389"/>
              <a:ext cx="163218" cy="5757"/>
            </a:xfrm>
            <a:custGeom>
              <a:avLst/>
              <a:gdLst>
                <a:gd name="csX0" fmla="*/ 0 w 163218"/>
                <a:gd name="csY0" fmla="*/ 0 h 5757"/>
                <a:gd name="csX1" fmla="*/ 163219 w 163218"/>
                <a:gd name="csY1" fmla="*/ 0 h 5757"/>
              </a:gdLst>
              <a:ahLst/>
              <a:cxnLst>
                <a:cxn ang="0">
                  <a:pos x="csX0" y="csY0"/>
                </a:cxn>
                <a:cxn ang="0">
                  <a:pos x="csX1" y="csY1"/>
                </a:cxn>
              </a:cxnLst>
              <a:rect l="l" t="t" r="r" b="b"/>
              <a:pathLst>
                <a:path w="163218" h="5757">
                  <a:moveTo>
                    <a:pt x="0" y="0"/>
                  </a:moveTo>
                  <a:lnTo>
                    <a:pt x="163219" y="0"/>
                  </a:lnTo>
                </a:path>
              </a:pathLst>
            </a:custGeom>
            <a:ln w="19050" cap="rnd">
              <a:solidFill>
                <a:srgbClr val="FFFF00"/>
              </a:solidFill>
              <a:prstDash val="solid"/>
              <a:round/>
            </a:ln>
          </p:spPr>
          <p:txBody>
            <a:bodyPr/>
            <a:lstStyle/>
            <a:p>
              <a:endParaRPr lang="ja-JP" altLang="en-US"/>
            </a:p>
          </p:txBody>
        </p:sp>
        <p:sp>
          <p:nvSpPr>
            <p:cNvPr id="47" name="フリーフォーム: 図形 46">
              <a:extLst>
                <a:ext uri="{FF2B5EF4-FFF2-40B4-BE49-F238E27FC236}">
                  <a16:creationId xmlns:a16="http://schemas.microsoft.com/office/drawing/2014/main" id="{2962CA6D-03E9-EBE8-A5FA-A5B16F5FD29C}"/>
                </a:ext>
              </a:extLst>
            </p:cNvPr>
            <p:cNvSpPr/>
            <p:nvPr/>
          </p:nvSpPr>
          <p:spPr>
            <a:xfrm>
              <a:off x="860273" y="1569584"/>
              <a:ext cx="5757" cy="195804"/>
            </a:xfrm>
            <a:custGeom>
              <a:avLst/>
              <a:gdLst>
                <a:gd name="csX0" fmla="*/ 0 w 5757"/>
                <a:gd name="csY0" fmla="*/ 0 h 195804"/>
                <a:gd name="csX1" fmla="*/ 0 w 5757"/>
                <a:gd name="csY1" fmla="*/ 195805 h 195804"/>
              </a:gdLst>
              <a:ahLst/>
              <a:cxnLst>
                <a:cxn ang="0">
                  <a:pos x="csX0" y="csY0"/>
                </a:cxn>
                <a:cxn ang="0">
                  <a:pos x="csX1" y="csY1"/>
                </a:cxn>
              </a:cxnLst>
              <a:rect l="l" t="t" r="r" b="b"/>
              <a:pathLst>
                <a:path w="5757" h="195804">
                  <a:moveTo>
                    <a:pt x="0" y="0"/>
                  </a:moveTo>
                  <a:lnTo>
                    <a:pt x="0" y="195805"/>
                  </a:lnTo>
                </a:path>
              </a:pathLst>
            </a:custGeom>
            <a:ln w="19050" cap="rnd">
              <a:solidFill>
                <a:srgbClr val="FFFF00"/>
              </a:solidFill>
              <a:prstDash val="solid"/>
              <a:round/>
            </a:ln>
          </p:spPr>
          <p:txBody>
            <a:bodyPr/>
            <a:lstStyle/>
            <a:p>
              <a:endParaRPr lang="ja-JP" altLang="en-US"/>
            </a:p>
          </p:txBody>
        </p:sp>
        <p:sp>
          <p:nvSpPr>
            <p:cNvPr id="50" name="フリーフォーム: 図形 49">
              <a:extLst>
                <a:ext uri="{FF2B5EF4-FFF2-40B4-BE49-F238E27FC236}">
                  <a16:creationId xmlns:a16="http://schemas.microsoft.com/office/drawing/2014/main" id="{537CFEE8-5DBB-2CDD-F58E-2651CDC195F2}"/>
                </a:ext>
              </a:extLst>
            </p:cNvPr>
            <p:cNvSpPr/>
            <p:nvPr/>
          </p:nvSpPr>
          <p:spPr>
            <a:xfrm>
              <a:off x="533893" y="1569584"/>
              <a:ext cx="326379" cy="5757"/>
            </a:xfrm>
            <a:custGeom>
              <a:avLst/>
              <a:gdLst>
                <a:gd name="csX0" fmla="*/ 0 w 326379"/>
                <a:gd name="csY0" fmla="*/ 0 h 5757"/>
                <a:gd name="csX1" fmla="*/ 326380 w 326379"/>
                <a:gd name="csY1" fmla="*/ 0 h 5757"/>
              </a:gdLst>
              <a:ahLst/>
              <a:cxnLst>
                <a:cxn ang="0">
                  <a:pos x="csX0" y="csY0"/>
                </a:cxn>
                <a:cxn ang="0">
                  <a:pos x="csX1" y="csY1"/>
                </a:cxn>
              </a:cxnLst>
              <a:rect l="l" t="t" r="r" b="b"/>
              <a:pathLst>
                <a:path w="326379" h="5757">
                  <a:moveTo>
                    <a:pt x="0" y="0"/>
                  </a:moveTo>
                  <a:lnTo>
                    <a:pt x="326380" y="0"/>
                  </a:lnTo>
                </a:path>
              </a:pathLst>
            </a:custGeom>
            <a:ln w="19050" cap="rnd">
              <a:solidFill>
                <a:srgbClr val="FFFF00"/>
              </a:solidFill>
              <a:prstDash val="solid"/>
              <a:round/>
            </a:ln>
          </p:spPr>
          <p:txBody>
            <a:bodyPr/>
            <a:lstStyle/>
            <a:p>
              <a:endParaRPr lang="ja-JP" altLang="en-US"/>
            </a:p>
          </p:txBody>
        </p:sp>
        <p:sp>
          <p:nvSpPr>
            <p:cNvPr id="52" name="フリーフォーム: 図形 51">
              <a:extLst>
                <a:ext uri="{FF2B5EF4-FFF2-40B4-BE49-F238E27FC236}">
                  <a16:creationId xmlns:a16="http://schemas.microsoft.com/office/drawing/2014/main" id="{E54E9C6D-5172-F3B6-75A2-560F14E8756E}"/>
                </a:ext>
              </a:extLst>
            </p:cNvPr>
            <p:cNvSpPr/>
            <p:nvPr/>
          </p:nvSpPr>
          <p:spPr>
            <a:xfrm>
              <a:off x="1023491" y="1765389"/>
              <a:ext cx="5757" cy="130574"/>
            </a:xfrm>
            <a:custGeom>
              <a:avLst/>
              <a:gdLst>
                <a:gd name="csX0" fmla="*/ 0 w 5757"/>
                <a:gd name="csY0" fmla="*/ 0 h 130574"/>
                <a:gd name="csX1" fmla="*/ 0 w 5757"/>
                <a:gd name="csY1" fmla="*/ 130575 h 130574"/>
              </a:gdLst>
              <a:ahLst/>
              <a:cxnLst>
                <a:cxn ang="0">
                  <a:pos x="csX0" y="csY0"/>
                </a:cxn>
                <a:cxn ang="0">
                  <a:pos x="csX1" y="csY1"/>
                </a:cxn>
              </a:cxnLst>
              <a:rect l="l" t="t" r="r" b="b"/>
              <a:pathLst>
                <a:path w="5757" h="130574">
                  <a:moveTo>
                    <a:pt x="0" y="0"/>
                  </a:moveTo>
                  <a:lnTo>
                    <a:pt x="0" y="130575"/>
                  </a:lnTo>
                </a:path>
              </a:pathLst>
            </a:custGeom>
            <a:ln w="19050" cap="rnd">
              <a:solidFill>
                <a:srgbClr val="FFFF00"/>
              </a:solidFill>
              <a:prstDash val="solid"/>
              <a:round/>
            </a:ln>
          </p:spPr>
          <p:txBody>
            <a:bodyPr/>
            <a:lstStyle/>
            <a:p>
              <a:endParaRPr lang="ja-JP" altLang="en-US"/>
            </a:p>
          </p:txBody>
        </p:sp>
        <p:sp>
          <p:nvSpPr>
            <p:cNvPr id="54" name="フリーフォーム: 図形 53">
              <a:extLst>
                <a:ext uri="{FF2B5EF4-FFF2-40B4-BE49-F238E27FC236}">
                  <a16:creationId xmlns:a16="http://schemas.microsoft.com/office/drawing/2014/main" id="{C3E52F33-078A-7D7E-548C-D8C104C5D0F6}"/>
                </a:ext>
              </a:extLst>
            </p:cNvPr>
            <p:cNvSpPr/>
            <p:nvPr/>
          </p:nvSpPr>
          <p:spPr>
            <a:xfrm>
              <a:off x="370675" y="1765389"/>
              <a:ext cx="5757" cy="130574"/>
            </a:xfrm>
            <a:custGeom>
              <a:avLst/>
              <a:gdLst>
                <a:gd name="csX0" fmla="*/ 0 w 5757"/>
                <a:gd name="csY0" fmla="*/ 0 h 130574"/>
                <a:gd name="csX1" fmla="*/ 0 w 5757"/>
                <a:gd name="csY1" fmla="*/ 130575 h 130574"/>
              </a:gdLst>
              <a:ahLst/>
              <a:cxnLst>
                <a:cxn ang="0">
                  <a:pos x="csX0" y="csY0"/>
                </a:cxn>
                <a:cxn ang="0">
                  <a:pos x="csX1" y="csY1"/>
                </a:cxn>
              </a:cxnLst>
              <a:rect l="l" t="t" r="r" b="b"/>
              <a:pathLst>
                <a:path w="5757" h="130574">
                  <a:moveTo>
                    <a:pt x="0" y="0"/>
                  </a:moveTo>
                  <a:lnTo>
                    <a:pt x="0" y="130575"/>
                  </a:lnTo>
                </a:path>
              </a:pathLst>
            </a:custGeom>
            <a:ln w="19050" cap="rnd">
              <a:solidFill>
                <a:srgbClr val="FFFF00"/>
              </a:solidFill>
              <a:prstDash val="solid"/>
              <a:round/>
            </a:ln>
          </p:spPr>
          <p:txBody>
            <a:bodyPr/>
            <a:lstStyle/>
            <a:p>
              <a:endParaRPr lang="ja-JP" altLang="en-US"/>
            </a:p>
          </p:txBody>
        </p:sp>
        <p:sp>
          <p:nvSpPr>
            <p:cNvPr id="55" name="フリーフォーム: 図形 54">
              <a:extLst>
                <a:ext uri="{FF2B5EF4-FFF2-40B4-BE49-F238E27FC236}">
                  <a16:creationId xmlns:a16="http://schemas.microsoft.com/office/drawing/2014/main" id="{58C96790-3F43-DAF2-B356-3CACF57266A2}"/>
                </a:ext>
              </a:extLst>
            </p:cNvPr>
            <p:cNvSpPr/>
            <p:nvPr/>
          </p:nvSpPr>
          <p:spPr>
            <a:xfrm>
              <a:off x="370675" y="1895964"/>
              <a:ext cx="652816" cy="5757"/>
            </a:xfrm>
            <a:custGeom>
              <a:avLst/>
              <a:gdLst>
                <a:gd name="csX0" fmla="*/ 0 w 652816"/>
                <a:gd name="csY0" fmla="*/ 0 h 5757"/>
                <a:gd name="csX1" fmla="*/ 652817 w 652816"/>
                <a:gd name="csY1" fmla="*/ 0 h 5757"/>
              </a:gdLst>
              <a:ahLst/>
              <a:cxnLst>
                <a:cxn ang="0">
                  <a:pos x="csX0" y="csY0"/>
                </a:cxn>
                <a:cxn ang="0">
                  <a:pos x="csX1" y="csY1"/>
                </a:cxn>
              </a:cxnLst>
              <a:rect l="l" t="t" r="r" b="b"/>
              <a:pathLst>
                <a:path w="652816" h="5757">
                  <a:moveTo>
                    <a:pt x="0" y="0"/>
                  </a:moveTo>
                  <a:lnTo>
                    <a:pt x="652817" y="0"/>
                  </a:lnTo>
                </a:path>
              </a:pathLst>
            </a:custGeom>
            <a:ln w="19050" cap="rnd">
              <a:solidFill>
                <a:srgbClr val="FFFF00"/>
              </a:solidFill>
              <a:prstDash val="solid"/>
              <a:round/>
            </a:ln>
          </p:spPr>
          <p:txBody>
            <a:bodyPr/>
            <a:lstStyle/>
            <a:p>
              <a:endParaRPr lang="ja-JP" altLang="en-US"/>
            </a:p>
          </p:txBody>
        </p:sp>
      </p:grpSp>
      <p:grpSp>
        <p:nvGrpSpPr>
          <p:cNvPr id="56" name="グループ化 55">
            <a:extLst>
              <a:ext uri="{FF2B5EF4-FFF2-40B4-BE49-F238E27FC236}">
                <a16:creationId xmlns:a16="http://schemas.microsoft.com/office/drawing/2014/main" id="{581487E0-E481-8E39-1C8D-B623D256E440}"/>
              </a:ext>
            </a:extLst>
          </p:cNvPr>
          <p:cNvGrpSpPr/>
          <p:nvPr/>
        </p:nvGrpSpPr>
        <p:grpSpPr>
          <a:xfrm rot="-1800000">
            <a:off x="227253" y="3473494"/>
            <a:ext cx="1347024" cy="777715"/>
            <a:chOff x="-1744359" y="1461752"/>
            <a:chExt cx="1347024" cy="777715"/>
          </a:xfrm>
        </p:grpSpPr>
        <p:sp>
          <p:nvSpPr>
            <p:cNvPr id="57" name="フリーフォーム: 図形 56">
              <a:extLst>
                <a:ext uri="{FF2B5EF4-FFF2-40B4-BE49-F238E27FC236}">
                  <a16:creationId xmlns:a16="http://schemas.microsoft.com/office/drawing/2014/main" id="{D384B848-0543-0EF2-F050-117844E4104D}"/>
                </a:ext>
              </a:extLst>
            </p:cNvPr>
            <p:cNvSpPr/>
            <p:nvPr/>
          </p:nvSpPr>
          <p:spPr>
            <a:xfrm>
              <a:off x="-1070847" y="1850562"/>
              <a:ext cx="673512" cy="388905"/>
            </a:xfrm>
            <a:custGeom>
              <a:avLst/>
              <a:gdLst>
                <a:gd name="csX0" fmla="*/ 0 w 673512"/>
                <a:gd name="csY0" fmla="*/ 388906 h 388905"/>
                <a:gd name="csX1" fmla="*/ 673513 w 673512"/>
                <a:gd name="csY1" fmla="*/ 0 h 388905"/>
              </a:gdLst>
              <a:ahLst/>
              <a:cxnLst>
                <a:cxn ang="0">
                  <a:pos x="csX0" y="csY0"/>
                </a:cxn>
                <a:cxn ang="0">
                  <a:pos x="csX1" y="csY1"/>
                </a:cxn>
              </a:cxnLst>
              <a:rect l="l" t="t" r="r" b="b"/>
              <a:pathLst>
                <a:path w="673512" h="388905">
                  <a:moveTo>
                    <a:pt x="0" y="388906"/>
                  </a:moveTo>
                  <a:lnTo>
                    <a:pt x="673513" y="0"/>
                  </a:lnTo>
                </a:path>
              </a:pathLst>
            </a:custGeom>
            <a:ln w="19050" cap="rnd">
              <a:solidFill>
                <a:srgbClr val="FF5050"/>
              </a:solidFill>
              <a:prstDash val="solid"/>
              <a:round/>
            </a:ln>
          </p:spPr>
          <p:txBody>
            <a:bodyPr/>
            <a:lstStyle/>
            <a:p>
              <a:endParaRPr lang="ja-JP" altLang="en-US"/>
            </a:p>
          </p:txBody>
        </p:sp>
        <p:sp>
          <p:nvSpPr>
            <p:cNvPr id="58" name="フリーフォーム: 図形 57">
              <a:extLst>
                <a:ext uri="{FF2B5EF4-FFF2-40B4-BE49-F238E27FC236}">
                  <a16:creationId xmlns:a16="http://schemas.microsoft.com/office/drawing/2014/main" id="{C66179C8-0E44-5640-5B87-0DFBFC75E8CE}"/>
                </a:ext>
              </a:extLst>
            </p:cNvPr>
            <p:cNvSpPr/>
            <p:nvPr/>
          </p:nvSpPr>
          <p:spPr>
            <a:xfrm>
              <a:off x="-1744359" y="1850562"/>
              <a:ext cx="673512" cy="388905"/>
            </a:xfrm>
            <a:custGeom>
              <a:avLst/>
              <a:gdLst>
                <a:gd name="csX0" fmla="*/ 673513 w 673512"/>
                <a:gd name="csY0" fmla="*/ 388906 h 388905"/>
                <a:gd name="csX1" fmla="*/ 0 w 673512"/>
                <a:gd name="csY1" fmla="*/ 0 h 388905"/>
              </a:gdLst>
              <a:ahLst/>
              <a:cxnLst>
                <a:cxn ang="0">
                  <a:pos x="csX0" y="csY0"/>
                </a:cxn>
                <a:cxn ang="0">
                  <a:pos x="csX1" y="csY1"/>
                </a:cxn>
              </a:cxnLst>
              <a:rect l="l" t="t" r="r" b="b"/>
              <a:pathLst>
                <a:path w="673512" h="388905">
                  <a:moveTo>
                    <a:pt x="673513" y="388906"/>
                  </a:moveTo>
                  <a:lnTo>
                    <a:pt x="0" y="0"/>
                  </a:lnTo>
                </a:path>
              </a:pathLst>
            </a:custGeom>
            <a:ln w="19050" cap="rnd">
              <a:solidFill>
                <a:srgbClr val="FF5050"/>
              </a:solidFill>
              <a:prstDash val="solid"/>
              <a:round/>
            </a:ln>
          </p:spPr>
          <p:txBody>
            <a:bodyPr/>
            <a:lstStyle/>
            <a:p>
              <a:endParaRPr lang="ja-JP" altLang="en-US"/>
            </a:p>
          </p:txBody>
        </p:sp>
        <p:sp>
          <p:nvSpPr>
            <p:cNvPr id="59" name="フリーフォーム: 図形 58">
              <a:extLst>
                <a:ext uri="{FF2B5EF4-FFF2-40B4-BE49-F238E27FC236}">
                  <a16:creationId xmlns:a16="http://schemas.microsoft.com/office/drawing/2014/main" id="{156D23A3-7AB5-9FBA-6C60-2194C0F2208C}"/>
                </a:ext>
              </a:extLst>
            </p:cNvPr>
            <p:cNvSpPr/>
            <p:nvPr/>
          </p:nvSpPr>
          <p:spPr>
            <a:xfrm>
              <a:off x="-1744359" y="1461752"/>
              <a:ext cx="673512" cy="388810"/>
            </a:xfrm>
            <a:custGeom>
              <a:avLst/>
              <a:gdLst>
                <a:gd name="csX0" fmla="*/ 0 w 673512"/>
                <a:gd name="csY0" fmla="*/ 388811 h 388810"/>
                <a:gd name="csX1" fmla="*/ 673513 w 673512"/>
                <a:gd name="csY1" fmla="*/ 0 h 388810"/>
              </a:gdLst>
              <a:ahLst/>
              <a:cxnLst>
                <a:cxn ang="0">
                  <a:pos x="csX0" y="csY0"/>
                </a:cxn>
                <a:cxn ang="0">
                  <a:pos x="csX1" y="csY1"/>
                </a:cxn>
              </a:cxnLst>
              <a:rect l="l" t="t" r="r" b="b"/>
              <a:pathLst>
                <a:path w="673512" h="388810">
                  <a:moveTo>
                    <a:pt x="0" y="388811"/>
                  </a:moveTo>
                  <a:lnTo>
                    <a:pt x="673513" y="0"/>
                  </a:lnTo>
                </a:path>
              </a:pathLst>
            </a:custGeom>
            <a:ln w="19050" cap="rnd">
              <a:solidFill>
                <a:srgbClr val="FF5050"/>
              </a:solidFill>
              <a:prstDash val="solid"/>
              <a:round/>
            </a:ln>
          </p:spPr>
          <p:txBody>
            <a:bodyPr/>
            <a:lstStyle/>
            <a:p>
              <a:endParaRPr lang="ja-JP" altLang="en-US"/>
            </a:p>
          </p:txBody>
        </p:sp>
        <p:sp>
          <p:nvSpPr>
            <p:cNvPr id="61" name="フリーフォーム: 図形 60">
              <a:extLst>
                <a:ext uri="{FF2B5EF4-FFF2-40B4-BE49-F238E27FC236}">
                  <a16:creationId xmlns:a16="http://schemas.microsoft.com/office/drawing/2014/main" id="{E23F2E2A-85E4-B223-59F6-E58A54B806B4}"/>
                </a:ext>
              </a:extLst>
            </p:cNvPr>
            <p:cNvSpPr/>
            <p:nvPr/>
          </p:nvSpPr>
          <p:spPr>
            <a:xfrm>
              <a:off x="-1070847" y="1461752"/>
              <a:ext cx="673512" cy="388810"/>
            </a:xfrm>
            <a:custGeom>
              <a:avLst/>
              <a:gdLst>
                <a:gd name="csX0" fmla="*/ 673513 w 673512"/>
                <a:gd name="csY0" fmla="*/ 388811 h 388810"/>
                <a:gd name="csX1" fmla="*/ 0 w 673512"/>
                <a:gd name="csY1" fmla="*/ 0 h 388810"/>
              </a:gdLst>
              <a:ahLst/>
              <a:cxnLst>
                <a:cxn ang="0">
                  <a:pos x="csX0" y="csY0"/>
                </a:cxn>
                <a:cxn ang="0">
                  <a:pos x="csX1" y="csY1"/>
                </a:cxn>
              </a:cxnLst>
              <a:rect l="l" t="t" r="r" b="b"/>
              <a:pathLst>
                <a:path w="673512" h="388810">
                  <a:moveTo>
                    <a:pt x="673513" y="388811"/>
                  </a:moveTo>
                  <a:lnTo>
                    <a:pt x="0" y="0"/>
                  </a:lnTo>
                </a:path>
              </a:pathLst>
            </a:custGeom>
            <a:ln w="19050" cap="rnd">
              <a:solidFill>
                <a:srgbClr val="FF5050"/>
              </a:solidFill>
              <a:prstDash val="solid"/>
              <a:round/>
            </a:ln>
          </p:spPr>
          <p:txBody>
            <a:bodyPr/>
            <a:lstStyle/>
            <a:p>
              <a:endParaRPr lang="ja-JP" altLang="en-US"/>
            </a:p>
          </p:txBody>
        </p:sp>
      </p:grpSp>
      <p:sp>
        <p:nvSpPr>
          <p:cNvPr id="62" name="グラフィックス 133">
            <a:extLst>
              <a:ext uri="{FF2B5EF4-FFF2-40B4-BE49-F238E27FC236}">
                <a16:creationId xmlns:a16="http://schemas.microsoft.com/office/drawing/2014/main" id="{81CB34B7-29C4-B501-EE2A-DEA494490E8F}"/>
              </a:ext>
            </a:extLst>
          </p:cNvPr>
          <p:cNvSpPr/>
          <p:nvPr/>
        </p:nvSpPr>
        <p:spPr>
          <a:xfrm>
            <a:off x="1738348" y="3347242"/>
            <a:ext cx="952500" cy="952500"/>
          </a:xfrm>
          <a:prstGeom prst="rect">
            <a:avLst/>
          </a:prstGeom>
          <a:noFill/>
          <a:ln w="19050" cap="rnd">
            <a:solidFill>
              <a:srgbClr val="FFFF00"/>
            </a:solidFill>
            <a:prstDash val="solid"/>
            <a:round/>
          </a:ln>
        </p:spPr>
        <p:txBody>
          <a:bodyPr/>
          <a:lstStyle/>
          <a:p>
            <a:endParaRPr lang="ja-JP" altLang="en-US" dirty="0"/>
          </a:p>
        </p:txBody>
      </p:sp>
      <p:grpSp>
        <p:nvGrpSpPr>
          <p:cNvPr id="63" name="グループ化 62">
            <a:extLst>
              <a:ext uri="{FF2B5EF4-FFF2-40B4-BE49-F238E27FC236}">
                <a16:creationId xmlns:a16="http://schemas.microsoft.com/office/drawing/2014/main" id="{853CEB4F-49DB-E28D-6A9D-FB7A19E7F86B}"/>
              </a:ext>
            </a:extLst>
          </p:cNvPr>
          <p:cNvGrpSpPr/>
          <p:nvPr/>
        </p:nvGrpSpPr>
        <p:grpSpPr>
          <a:xfrm>
            <a:off x="3099713" y="3491406"/>
            <a:ext cx="658573" cy="658574"/>
            <a:chOff x="370675" y="1243147"/>
            <a:chExt cx="658573" cy="658574"/>
          </a:xfrm>
        </p:grpSpPr>
        <p:sp>
          <p:nvSpPr>
            <p:cNvPr id="64" name="フリーフォーム: 図形 63">
              <a:extLst>
                <a:ext uri="{FF2B5EF4-FFF2-40B4-BE49-F238E27FC236}">
                  <a16:creationId xmlns:a16="http://schemas.microsoft.com/office/drawing/2014/main" id="{F23D97AD-D05D-BD76-CD42-D01A4AE95D67}"/>
                </a:ext>
              </a:extLst>
            </p:cNvPr>
            <p:cNvSpPr/>
            <p:nvPr/>
          </p:nvSpPr>
          <p:spPr>
            <a:xfrm>
              <a:off x="533893" y="1569584"/>
              <a:ext cx="5757" cy="195804"/>
            </a:xfrm>
            <a:custGeom>
              <a:avLst/>
              <a:gdLst>
                <a:gd name="csX0" fmla="*/ 0 w 5757"/>
                <a:gd name="csY0" fmla="*/ 195805 h 195804"/>
                <a:gd name="csX1" fmla="*/ 0 w 5757"/>
                <a:gd name="csY1" fmla="*/ 0 h 195804"/>
              </a:gdLst>
              <a:ahLst/>
              <a:cxnLst>
                <a:cxn ang="0">
                  <a:pos x="csX0" y="csY0"/>
                </a:cxn>
                <a:cxn ang="0">
                  <a:pos x="csX1" y="csY1"/>
                </a:cxn>
              </a:cxnLst>
              <a:rect l="l" t="t" r="r" b="b"/>
              <a:pathLst>
                <a:path w="5757" h="195804">
                  <a:moveTo>
                    <a:pt x="0" y="195805"/>
                  </a:moveTo>
                  <a:lnTo>
                    <a:pt x="0" y="0"/>
                  </a:lnTo>
                </a:path>
              </a:pathLst>
            </a:custGeom>
            <a:ln w="19050" cap="rnd">
              <a:solidFill>
                <a:srgbClr val="FFFF00"/>
              </a:solidFill>
              <a:prstDash val="solid"/>
              <a:round/>
            </a:ln>
          </p:spPr>
          <p:txBody>
            <a:bodyPr/>
            <a:lstStyle/>
            <a:p>
              <a:endParaRPr lang="ja-JP" altLang="en-US"/>
            </a:p>
          </p:txBody>
        </p:sp>
        <p:sp>
          <p:nvSpPr>
            <p:cNvPr id="65" name="フリーフォーム: 図形 64">
              <a:extLst>
                <a:ext uri="{FF2B5EF4-FFF2-40B4-BE49-F238E27FC236}">
                  <a16:creationId xmlns:a16="http://schemas.microsoft.com/office/drawing/2014/main" id="{29AE56B3-0F7F-C766-E638-A76AAAF28BD7}"/>
                </a:ext>
              </a:extLst>
            </p:cNvPr>
            <p:cNvSpPr/>
            <p:nvPr/>
          </p:nvSpPr>
          <p:spPr>
            <a:xfrm>
              <a:off x="370675" y="1765389"/>
              <a:ext cx="163218" cy="5757"/>
            </a:xfrm>
            <a:custGeom>
              <a:avLst/>
              <a:gdLst>
                <a:gd name="csX0" fmla="*/ 0 w 163218"/>
                <a:gd name="csY0" fmla="*/ 0 h 5757"/>
                <a:gd name="csX1" fmla="*/ 163219 w 163218"/>
                <a:gd name="csY1" fmla="*/ 0 h 5757"/>
              </a:gdLst>
              <a:ahLst/>
              <a:cxnLst>
                <a:cxn ang="0">
                  <a:pos x="csX0" y="csY0"/>
                </a:cxn>
                <a:cxn ang="0">
                  <a:pos x="csX1" y="csY1"/>
                </a:cxn>
              </a:cxnLst>
              <a:rect l="l" t="t" r="r" b="b"/>
              <a:pathLst>
                <a:path w="163218" h="5757">
                  <a:moveTo>
                    <a:pt x="0" y="0"/>
                  </a:moveTo>
                  <a:lnTo>
                    <a:pt x="163219" y="0"/>
                  </a:lnTo>
                </a:path>
              </a:pathLst>
            </a:custGeom>
            <a:ln w="19050" cap="rnd">
              <a:solidFill>
                <a:srgbClr val="FFFF00"/>
              </a:solidFill>
              <a:prstDash val="solid"/>
              <a:round/>
            </a:ln>
          </p:spPr>
          <p:txBody>
            <a:bodyPr/>
            <a:lstStyle/>
            <a:p>
              <a:endParaRPr lang="ja-JP" altLang="en-US"/>
            </a:p>
          </p:txBody>
        </p:sp>
        <p:sp>
          <p:nvSpPr>
            <p:cNvPr id="66" name="フリーフォーム: 図形 65">
              <a:extLst>
                <a:ext uri="{FF2B5EF4-FFF2-40B4-BE49-F238E27FC236}">
                  <a16:creationId xmlns:a16="http://schemas.microsoft.com/office/drawing/2014/main" id="{E5C5C349-D088-23E9-B9DE-7DA23718AFFC}"/>
                </a:ext>
              </a:extLst>
            </p:cNvPr>
            <p:cNvSpPr/>
            <p:nvPr/>
          </p:nvSpPr>
          <p:spPr>
            <a:xfrm>
              <a:off x="370675" y="1243147"/>
              <a:ext cx="5757" cy="522242"/>
            </a:xfrm>
            <a:custGeom>
              <a:avLst/>
              <a:gdLst>
                <a:gd name="csX0" fmla="*/ 0 w 5757"/>
                <a:gd name="csY0" fmla="*/ 0 h 522242"/>
                <a:gd name="csX1" fmla="*/ 0 w 5757"/>
                <a:gd name="csY1" fmla="*/ 522242 h 522242"/>
              </a:gdLst>
              <a:ahLst/>
              <a:cxnLst>
                <a:cxn ang="0">
                  <a:pos x="csX0" y="csY0"/>
                </a:cxn>
                <a:cxn ang="0">
                  <a:pos x="csX1" y="csY1"/>
                </a:cxn>
              </a:cxnLst>
              <a:rect l="l" t="t" r="r" b="b"/>
              <a:pathLst>
                <a:path w="5757" h="522242">
                  <a:moveTo>
                    <a:pt x="0" y="0"/>
                  </a:moveTo>
                  <a:lnTo>
                    <a:pt x="0" y="522242"/>
                  </a:lnTo>
                </a:path>
              </a:pathLst>
            </a:custGeom>
            <a:ln w="19050" cap="rnd">
              <a:solidFill>
                <a:srgbClr val="FFFF00"/>
              </a:solidFill>
              <a:prstDash val="solid"/>
              <a:round/>
            </a:ln>
          </p:spPr>
          <p:txBody>
            <a:bodyPr/>
            <a:lstStyle/>
            <a:p>
              <a:endParaRPr lang="ja-JP" altLang="en-US"/>
            </a:p>
          </p:txBody>
        </p:sp>
        <p:sp>
          <p:nvSpPr>
            <p:cNvPr id="67" name="フリーフォーム: 図形 66">
              <a:extLst>
                <a:ext uri="{FF2B5EF4-FFF2-40B4-BE49-F238E27FC236}">
                  <a16:creationId xmlns:a16="http://schemas.microsoft.com/office/drawing/2014/main" id="{C04DBEAC-882C-6515-A26F-523CE99C9F26}"/>
                </a:ext>
              </a:extLst>
            </p:cNvPr>
            <p:cNvSpPr/>
            <p:nvPr/>
          </p:nvSpPr>
          <p:spPr>
            <a:xfrm>
              <a:off x="370675" y="1243147"/>
              <a:ext cx="652816" cy="5757"/>
            </a:xfrm>
            <a:custGeom>
              <a:avLst/>
              <a:gdLst>
                <a:gd name="csX0" fmla="*/ 0 w 652816"/>
                <a:gd name="csY0" fmla="*/ 0 h 5757"/>
                <a:gd name="csX1" fmla="*/ 652817 w 652816"/>
                <a:gd name="csY1" fmla="*/ 0 h 5757"/>
              </a:gdLst>
              <a:ahLst/>
              <a:cxnLst>
                <a:cxn ang="0">
                  <a:pos x="csX0" y="csY0"/>
                </a:cxn>
                <a:cxn ang="0">
                  <a:pos x="csX1" y="csY1"/>
                </a:cxn>
              </a:cxnLst>
              <a:rect l="l" t="t" r="r" b="b"/>
              <a:pathLst>
                <a:path w="652816" h="5757">
                  <a:moveTo>
                    <a:pt x="0" y="0"/>
                  </a:moveTo>
                  <a:lnTo>
                    <a:pt x="652817" y="0"/>
                  </a:lnTo>
                </a:path>
              </a:pathLst>
            </a:custGeom>
            <a:ln w="19050" cap="rnd">
              <a:solidFill>
                <a:srgbClr val="FFFF00"/>
              </a:solidFill>
              <a:prstDash val="solid"/>
              <a:round/>
            </a:ln>
          </p:spPr>
          <p:txBody>
            <a:bodyPr/>
            <a:lstStyle/>
            <a:p>
              <a:endParaRPr lang="ja-JP" altLang="en-US"/>
            </a:p>
          </p:txBody>
        </p:sp>
        <p:sp>
          <p:nvSpPr>
            <p:cNvPr id="68" name="フリーフォーム: 図形 67">
              <a:extLst>
                <a:ext uri="{FF2B5EF4-FFF2-40B4-BE49-F238E27FC236}">
                  <a16:creationId xmlns:a16="http://schemas.microsoft.com/office/drawing/2014/main" id="{C86ABCBB-8E37-C31A-08CE-C1B25E1CBF3C}"/>
                </a:ext>
              </a:extLst>
            </p:cNvPr>
            <p:cNvSpPr/>
            <p:nvPr/>
          </p:nvSpPr>
          <p:spPr>
            <a:xfrm>
              <a:off x="1023491" y="1243147"/>
              <a:ext cx="5757" cy="522242"/>
            </a:xfrm>
            <a:custGeom>
              <a:avLst/>
              <a:gdLst>
                <a:gd name="csX0" fmla="*/ 0 w 5757"/>
                <a:gd name="csY0" fmla="*/ 0 h 522242"/>
                <a:gd name="csX1" fmla="*/ 0 w 5757"/>
                <a:gd name="csY1" fmla="*/ 522242 h 522242"/>
              </a:gdLst>
              <a:ahLst/>
              <a:cxnLst>
                <a:cxn ang="0">
                  <a:pos x="csX0" y="csY0"/>
                </a:cxn>
                <a:cxn ang="0">
                  <a:pos x="csX1" y="csY1"/>
                </a:cxn>
              </a:cxnLst>
              <a:rect l="l" t="t" r="r" b="b"/>
              <a:pathLst>
                <a:path w="5757" h="522242">
                  <a:moveTo>
                    <a:pt x="0" y="0"/>
                  </a:moveTo>
                  <a:lnTo>
                    <a:pt x="0" y="522242"/>
                  </a:lnTo>
                </a:path>
              </a:pathLst>
            </a:custGeom>
            <a:ln w="19050" cap="rnd">
              <a:solidFill>
                <a:srgbClr val="FFFF00"/>
              </a:solidFill>
              <a:prstDash val="solid"/>
              <a:round/>
            </a:ln>
          </p:spPr>
          <p:txBody>
            <a:bodyPr/>
            <a:lstStyle/>
            <a:p>
              <a:endParaRPr lang="ja-JP" altLang="en-US"/>
            </a:p>
          </p:txBody>
        </p:sp>
        <p:sp>
          <p:nvSpPr>
            <p:cNvPr id="69" name="フリーフォーム: 図形 68">
              <a:extLst>
                <a:ext uri="{FF2B5EF4-FFF2-40B4-BE49-F238E27FC236}">
                  <a16:creationId xmlns:a16="http://schemas.microsoft.com/office/drawing/2014/main" id="{FB8F7137-99FE-53E5-E849-C39363977F25}"/>
                </a:ext>
              </a:extLst>
            </p:cNvPr>
            <p:cNvSpPr/>
            <p:nvPr/>
          </p:nvSpPr>
          <p:spPr>
            <a:xfrm>
              <a:off x="860273" y="1765389"/>
              <a:ext cx="163218" cy="5757"/>
            </a:xfrm>
            <a:custGeom>
              <a:avLst/>
              <a:gdLst>
                <a:gd name="csX0" fmla="*/ 0 w 163218"/>
                <a:gd name="csY0" fmla="*/ 0 h 5757"/>
                <a:gd name="csX1" fmla="*/ 163219 w 163218"/>
                <a:gd name="csY1" fmla="*/ 0 h 5757"/>
              </a:gdLst>
              <a:ahLst/>
              <a:cxnLst>
                <a:cxn ang="0">
                  <a:pos x="csX0" y="csY0"/>
                </a:cxn>
                <a:cxn ang="0">
                  <a:pos x="csX1" y="csY1"/>
                </a:cxn>
              </a:cxnLst>
              <a:rect l="l" t="t" r="r" b="b"/>
              <a:pathLst>
                <a:path w="163218" h="5757">
                  <a:moveTo>
                    <a:pt x="0" y="0"/>
                  </a:moveTo>
                  <a:lnTo>
                    <a:pt x="163219" y="0"/>
                  </a:lnTo>
                </a:path>
              </a:pathLst>
            </a:custGeom>
            <a:ln w="19050" cap="rnd">
              <a:solidFill>
                <a:srgbClr val="FFFF00"/>
              </a:solidFill>
              <a:prstDash val="solid"/>
              <a:round/>
            </a:ln>
          </p:spPr>
          <p:txBody>
            <a:bodyPr/>
            <a:lstStyle/>
            <a:p>
              <a:endParaRPr lang="ja-JP" altLang="en-US"/>
            </a:p>
          </p:txBody>
        </p:sp>
        <p:sp>
          <p:nvSpPr>
            <p:cNvPr id="70" name="フリーフォーム: 図形 69">
              <a:extLst>
                <a:ext uri="{FF2B5EF4-FFF2-40B4-BE49-F238E27FC236}">
                  <a16:creationId xmlns:a16="http://schemas.microsoft.com/office/drawing/2014/main" id="{ED77796A-E278-786F-8708-12D6891B395F}"/>
                </a:ext>
              </a:extLst>
            </p:cNvPr>
            <p:cNvSpPr/>
            <p:nvPr/>
          </p:nvSpPr>
          <p:spPr>
            <a:xfrm>
              <a:off x="860273" y="1569584"/>
              <a:ext cx="5757" cy="195804"/>
            </a:xfrm>
            <a:custGeom>
              <a:avLst/>
              <a:gdLst>
                <a:gd name="csX0" fmla="*/ 0 w 5757"/>
                <a:gd name="csY0" fmla="*/ 0 h 195804"/>
                <a:gd name="csX1" fmla="*/ 0 w 5757"/>
                <a:gd name="csY1" fmla="*/ 195805 h 195804"/>
              </a:gdLst>
              <a:ahLst/>
              <a:cxnLst>
                <a:cxn ang="0">
                  <a:pos x="csX0" y="csY0"/>
                </a:cxn>
                <a:cxn ang="0">
                  <a:pos x="csX1" y="csY1"/>
                </a:cxn>
              </a:cxnLst>
              <a:rect l="l" t="t" r="r" b="b"/>
              <a:pathLst>
                <a:path w="5757" h="195804">
                  <a:moveTo>
                    <a:pt x="0" y="0"/>
                  </a:moveTo>
                  <a:lnTo>
                    <a:pt x="0" y="195805"/>
                  </a:lnTo>
                </a:path>
              </a:pathLst>
            </a:custGeom>
            <a:ln w="19050" cap="rnd">
              <a:solidFill>
                <a:srgbClr val="FFFF00"/>
              </a:solidFill>
              <a:prstDash val="solid"/>
              <a:round/>
            </a:ln>
          </p:spPr>
          <p:txBody>
            <a:bodyPr/>
            <a:lstStyle/>
            <a:p>
              <a:endParaRPr lang="ja-JP" altLang="en-US"/>
            </a:p>
          </p:txBody>
        </p:sp>
        <p:sp>
          <p:nvSpPr>
            <p:cNvPr id="71" name="フリーフォーム: 図形 70">
              <a:extLst>
                <a:ext uri="{FF2B5EF4-FFF2-40B4-BE49-F238E27FC236}">
                  <a16:creationId xmlns:a16="http://schemas.microsoft.com/office/drawing/2014/main" id="{54B467B3-871F-BB1E-8087-CE10775DC126}"/>
                </a:ext>
              </a:extLst>
            </p:cNvPr>
            <p:cNvSpPr/>
            <p:nvPr/>
          </p:nvSpPr>
          <p:spPr>
            <a:xfrm>
              <a:off x="533893" y="1569584"/>
              <a:ext cx="326379" cy="5757"/>
            </a:xfrm>
            <a:custGeom>
              <a:avLst/>
              <a:gdLst>
                <a:gd name="csX0" fmla="*/ 0 w 326379"/>
                <a:gd name="csY0" fmla="*/ 0 h 5757"/>
                <a:gd name="csX1" fmla="*/ 326380 w 326379"/>
                <a:gd name="csY1" fmla="*/ 0 h 5757"/>
              </a:gdLst>
              <a:ahLst/>
              <a:cxnLst>
                <a:cxn ang="0">
                  <a:pos x="csX0" y="csY0"/>
                </a:cxn>
                <a:cxn ang="0">
                  <a:pos x="csX1" y="csY1"/>
                </a:cxn>
              </a:cxnLst>
              <a:rect l="l" t="t" r="r" b="b"/>
              <a:pathLst>
                <a:path w="326379" h="5757">
                  <a:moveTo>
                    <a:pt x="0" y="0"/>
                  </a:moveTo>
                  <a:lnTo>
                    <a:pt x="326380" y="0"/>
                  </a:lnTo>
                </a:path>
              </a:pathLst>
            </a:custGeom>
            <a:ln w="19050" cap="rnd">
              <a:solidFill>
                <a:srgbClr val="FFFF00"/>
              </a:solidFill>
              <a:prstDash val="solid"/>
              <a:round/>
            </a:ln>
          </p:spPr>
          <p:txBody>
            <a:bodyPr/>
            <a:lstStyle/>
            <a:p>
              <a:endParaRPr lang="ja-JP" altLang="en-US"/>
            </a:p>
          </p:txBody>
        </p:sp>
        <p:sp>
          <p:nvSpPr>
            <p:cNvPr id="72" name="フリーフォーム: 図形 71">
              <a:extLst>
                <a:ext uri="{FF2B5EF4-FFF2-40B4-BE49-F238E27FC236}">
                  <a16:creationId xmlns:a16="http://schemas.microsoft.com/office/drawing/2014/main" id="{01957390-D86E-5AE4-A4F3-E179E2123EC0}"/>
                </a:ext>
              </a:extLst>
            </p:cNvPr>
            <p:cNvSpPr/>
            <p:nvPr/>
          </p:nvSpPr>
          <p:spPr>
            <a:xfrm>
              <a:off x="1023491" y="1765389"/>
              <a:ext cx="5757" cy="130574"/>
            </a:xfrm>
            <a:custGeom>
              <a:avLst/>
              <a:gdLst>
                <a:gd name="csX0" fmla="*/ 0 w 5757"/>
                <a:gd name="csY0" fmla="*/ 0 h 130574"/>
                <a:gd name="csX1" fmla="*/ 0 w 5757"/>
                <a:gd name="csY1" fmla="*/ 130575 h 130574"/>
              </a:gdLst>
              <a:ahLst/>
              <a:cxnLst>
                <a:cxn ang="0">
                  <a:pos x="csX0" y="csY0"/>
                </a:cxn>
                <a:cxn ang="0">
                  <a:pos x="csX1" y="csY1"/>
                </a:cxn>
              </a:cxnLst>
              <a:rect l="l" t="t" r="r" b="b"/>
              <a:pathLst>
                <a:path w="5757" h="130574">
                  <a:moveTo>
                    <a:pt x="0" y="0"/>
                  </a:moveTo>
                  <a:lnTo>
                    <a:pt x="0" y="130575"/>
                  </a:lnTo>
                </a:path>
              </a:pathLst>
            </a:custGeom>
            <a:ln w="19050" cap="rnd">
              <a:solidFill>
                <a:srgbClr val="FFFF00"/>
              </a:solidFill>
              <a:prstDash val="solid"/>
              <a:round/>
            </a:ln>
          </p:spPr>
          <p:txBody>
            <a:bodyPr/>
            <a:lstStyle/>
            <a:p>
              <a:endParaRPr lang="ja-JP" altLang="en-US"/>
            </a:p>
          </p:txBody>
        </p:sp>
        <p:sp>
          <p:nvSpPr>
            <p:cNvPr id="73" name="フリーフォーム: 図形 72">
              <a:extLst>
                <a:ext uri="{FF2B5EF4-FFF2-40B4-BE49-F238E27FC236}">
                  <a16:creationId xmlns:a16="http://schemas.microsoft.com/office/drawing/2014/main" id="{0030C0CF-B51D-D7C8-EF05-FB28B8559558}"/>
                </a:ext>
              </a:extLst>
            </p:cNvPr>
            <p:cNvSpPr/>
            <p:nvPr/>
          </p:nvSpPr>
          <p:spPr>
            <a:xfrm>
              <a:off x="370675" y="1765389"/>
              <a:ext cx="5757" cy="130574"/>
            </a:xfrm>
            <a:custGeom>
              <a:avLst/>
              <a:gdLst>
                <a:gd name="csX0" fmla="*/ 0 w 5757"/>
                <a:gd name="csY0" fmla="*/ 0 h 130574"/>
                <a:gd name="csX1" fmla="*/ 0 w 5757"/>
                <a:gd name="csY1" fmla="*/ 130575 h 130574"/>
              </a:gdLst>
              <a:ahLst/>
              <a:cxnLst>
                <a:cxn ang="0">
                  <a:pos x="csX0" y="csY0"/>
                </a:cxn>
                <a:cxn ang="0">
                  <a:pos x="csX1" y="csY1"/>
                </a:cxn>
              </a:cxnLst>
              <a:rect l="l" t="t" r="r" b="b"/>
              <a:pathLst>
                <a:path w="5757" h="130574">
                  <a:moveTo>
                    <a:pt x="0" y="0"/>
                  </a:moveTo>
                  <a:lnTo>
                    <a:pt x="0" y="130575"/>
                  </a:lnTo>
                </a:path>
              </a:pathLst>
            </a:custGeom>
            <a:ln w="19050" cap="rnd">
              <a:solidFill>
                <a:srgbClr val="FFFF00"/>
              </a:solidFill>
              <a:prstDash val="solid"/>
              <a:round/>
            </a:ln>
          </p:spPr>
          <p:txBody>
            <a:bodyPr/>
            <a:lstStyle/>
            <a:p>
              <a:endParaRPr lang="ja-JP" altLang="en-US"/>
            </a:p>
          </p:txBody>
        </p:sp>
        <p:sp>
          <p:nvSpPr>
            <p:cNvPr id="74" name="フリーフォーム: 図形 73">
              <a:extLst>
                <a:ext uri="{FF2B5EF4-FFF2-40B4-BE49-F238E27FC236}">
                  <a16:creationId xmlns:a16="http://schemas.microsoft.com/office/drawing/2014/main" id="{173AFAEF-0CC2-AA31-24B1-124CD669D5BE}"/>
                </a:ext>
              </a:extLst>
            </p:cNvPr>
            <p:cNvSpPr/>
            <p:nvPr/>
          </p:nvSpPr>
          <p:spPr>
            <a:xfrm>
              <a:off x="370675" y="1895964"/>
              <a:ext cx="652816" cy="5757"/>
            </a:xfrm>
            <a:custGeom>
              <a:avLst/>
              <a:gdLst>
                <a:gd name="csX0" fmla="*/ 0 w 652816"/>
                <a:gd name="csY0" fmla="*/ 0 h 5757"/>
                <a:gd name="csX1" fmla="*/ 652817 w 652816"/>
                <a:gd name="csY1" fmla="*/ 0 h 5757"/>
              </a:gdLst>
              <a:ahLst/>
              <a:cxnLst>
                <a:cxn ang="0">
                  <a:pos x="csX0" y="csY0"/>
                </a:cxn>
                <a:cxn ang="0">
                  <a:pos x="csX1" y="csY1"/>
                </a:cxn>
              </a:cxnLst>
              <a:rect l="l" t="t" r="r" b="b"/>
              <a:pathLst>
                <a:path w="652816" h="5757">
                  <a:moveTo>
                    <a:pt x="0" y="0"/>
                  </a:moveTo>
                  <a:lnTo>
                    <a:pt x="652817" y="0"/>
                  </a:lnTo>
                </a:path>
              </a:pathLst>
            </a:custGeom>
            <a:ln w="19050" cap="rnd">
              <a:solidFill>
                <a:srgbClr val="FFFF00"/>
              </a:solidFill>
              <a:prstDash val="solid"/>
              <a:round/>
            </a:ln>
          </p:spPr>
          <p:txBody>
            <a:bodyPr/>
            <a:lstStyle/>
            <a:p>
              <a:endParaRPr lang="ja-JP" altLang="en-US"/>
            </a:p>
          </p:txBody>
        </p:sp>
      </p:grpSp>
      <p:sp>
        <p:nvSpPr>
          <p:cNvPr id="75" name="テキスト ボックス 74">
            <a:extLst>
              <a:ext uri="{FF2B5EF4-FFF2-40B4-BE49-F238E27FC236}">
                <a16:creationId xmlns:a16="http://schemas.microsoft.com/office/drawing/2014/main" id="{15AF6022-4622-BB20-F88D-1A3DB8108107}"/>
              </a:ext>
            </a:extLst>
          </p:cNvPr>
          <p:cNvSpPr txBox="1"/>
          <p:nvPr/>
        </p:nvSpPr>
        <p:spPr>
          <a:xfrm>
            <a:off x="55437" y="4457380"/>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補助図（□）と三角図を選択したら、補助図（◇）の任意の基準点へ移動する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77" name="図 76" descr="ダイアグラム が含まれている画像&#10;&#10;AI 生成コンテンツは誤りを含む可能性があります。">
            <a:extLst>
              <a:ext uri="{FF2B5EF4-FFF2-40B4-BE49-F238E27FC236}">
                <a16:creationId xmlns:a16="http://schemas.microsoft.com/office/drawing/2014/main" id="{3D5609AD-C1DA-9D62-2F99-D2D8A7927D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806" y="4872588"/>
            <a:ext cx="2757333" cy="1440000"/>
          </a:xfrm>
          <a:prstGeom prst="rect">
            <a:avLst/>
          </a:prstGeom>
        </p:spPr>
      </p:pic>
      <p:pic>
        <p:nvPicPr>
          <p:cNvPr id="79" name="図 78" descr="アイコン&#10;&#10;AI 生成コンテンツは誤りを含む可能性があります。">
            <a:extLst>
              <a:ext uri="{FF2B5EF4-FFF2-40B4-BE49-F238E27FC236}">
                <a16:creationId xmlns:a16="http://schemas.microsoft.com/office/drawing/2014/main" id="{DB22E330-0376-7ADF-62B4-C34CBFB0E2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462" y="7143407"/>
            <a:ext cx="2082462" cy="1440000"/>
          </a:xfrm>
          <a:prstGeom prst="rect">
            <a:avLst/>
          </a:prstGeom>
        </p:spPr>
      </p:pic>
    </p:spTree>
    <p:extLst>
      <p:ext uri="{BB962C8B-B14F-4D97-AF65-F5344CB8AC3E}">
        <p14:creationId xmlns:p14="http://schemas.microsoft.com/office/powerpoint/2010/main" val="1568260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0715D137-4A1E-35B1-296C-CE510BEBD2AB}"/>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A05569C3-EE92-5250-D910-13C7A9EBC525}"/>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2" name="テキスト ボックス 1">
            <a:extLst>
              <a:ext uri="{FF2B5EF4-FFF2-40B4-BE49-F238E27FC236}">
                <a16:creationId xmlns:a16="http://schemas.microsoft.com/office/drawing/2014/main" id="{9AEBDB5E-BF5C-180A-182E-F831241C2840}"/>
              </a:ext>
            </a:extLst>
          </p:cNvPr>
          <p:cNvSpPr txBox="1"/>
          <p:nvPr/>
        </p:nvSpPr>
        <p:spPr>
          <a:xfrm>
            <a:off x="116632" y="745300"/>
            <a:ext cx="6741366" cy="307777"/>
          </a:xfrm>
          <a:prstGeom prst="rect">
            <a:avLst/>
          </a:prstGeom>
          <a:noFill/>
        </p:spPr>
        <p:txBody>
          <a:bodyPr wrap="square">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STEP4-3:</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真中の投影面を作成する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132" name="テキスト ボックス 131">
            <a:extLst>
              <a:ext uri="{FF2B5EF4-FFF2-40B4-BE49-F238E27FC236}">
                <a16:creationId xmlns:a16="http://schemas.microsoft.com/office/drawing/2014/main" id="{2EA3276A-2E11-1710-013D-EEBCA1CEE140}"/>
              </a:ext>
            </a:extLst>
          </p:cNvPr>
          <p:cNvSpPr txBox="1"/>
          <p:nvPr/>
        </p:nvSpPr>
        <p:spPr>
          <a:xfrm>
            <a:off x="116632" y="8745193"/>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次項：一番簡単な作図方法の続き</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8" name="テキスト ボックス 7">
            <a:extLst>
              <a:ext uri="{FF2B5EF4-FFF2-40B4-BE49-F238E27FC236}">
                <a16:creationId xmlns:a16="http://schemas.microsoft.com/office/drawing/2014/main" id="{7970EA89-BA6E-06CE-EA62-7D45F4B48E66}"/>
              </a:ext>
            </a:extLst>
          </p:cNvPr>
          <p:cNvSpPr txBox="1"/>
          <p:nvPr/>
        </p:nvSpPr>
        <p:spPr>
          <a:xfrm>
            <a:off x="116632" y="1040129"/>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補助図（□）の垂直方向の長さ（高さ）を、補助図（◇）に合わせる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7" name="図 6" descr="グラフ&#10;&#10;AI 生成コンテンツは誤りを含む可能性があります。">
            <a:extLst>
              <a:ext uri="{FF2B5EF4-FFF2-40B4-BE49-F238E27FC236}">
                <a16:creationId xmlns:a16="http://schemas.microsoft.com/office/drawing/2014/main" id="{F9E982B5-1AD8-7063-2072-2E1E0985A2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691" y="1424754"/>
            <a:ext cx="2433653" cy="1440000"/>
          </a:xfrm>
          <a:prstGeom prst="rect">
            <a:avLst/>
          </a:prstGeom>
        </p:spPr>
      </p:pic>
      <p:sp>
        <p:nvSpPr>
          <p:cNvPr id="11" name="テキスト ボックス 10">
            <a:extLst>
              <a:ext uri="{FF2B5EF4-FFF2-40B4-BE49-F238E27FC236}">
                <a16:creationId xmlns:a16="http://schemas.microsoft.com/office/drawing/2014/main" id="{004F171C-0768-297A-B20A-71C6D1083114}"/>
              </a:ext>
            </a:extLst>
          </p:cNvPr>
          <p:cNvSpPr txBox="1"/>
          <p:nvPr/>
        </p:nvSpPr>
        <p:spPr>
          <a:xfrm>
            <a:off x="116632" y="3063581"/>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補助図（□）をシアーして補助図（◇）に合致させます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35" name="図 34" descr="グラフ, 折れ線グラフ&#10;&#10;AI 生成コンテンツは誤りを含む可能性があります。">
            <a:extLst>
              <a:ext uri="{FF2B5EF4-FFF2-40B4-BE49-F238E27FC236}">
                <a16:creationId xmlns:a16="http://schemas.microsoft.com/office/drawing/2014/main" id="{6119D5FE-3596-8F19-06DE-95FCD6FD6A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691" y="3501037"/>
            <a:ext cx="3198072" cy="1440000"/>
          </a:xfrm>
          <a:prstGeom prst="rect">
            <a:avLst/>
          </a:prstGeom>
        </p:spPr>
      </p:pic>
      <p:sp>
        <p:nvSpPr>
          <p:cNvPr id="36" name="テキスト ボックス 35">
            <a:extLst>
              <a:ext uri="{FF2B5EF4-FFF2-40B4-BE49-F238E27FC236}">
                <a16:creationId xmlns:a16="http://schemas.microsoft.com/office/drawing/2014/main" id="{3D42A748-2E64-8D06-D9BC-FA436878E3A2}"/>
              </a:ext>
            </a:extLst>
          </p:cNvPr>
          <p:cNvSpPr txBox="1"/>
          <p:nvPr/>
        </p:nvSpPr>
        <p:spPr>
          <a:xfrm>
            <a:off x="116632" y="5191222"/>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補助図（□）回転させて、補助図（◇）の元の形に合わせます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49" name="図 48" descr="グラフ&#10;&#10;AI 生成コンテンツは誤りを含む可能性があります。">
            <a:extLst>
              <a:ext uri="{FF2B5EF4-FFF2-40B4-BE49-F238E27FC236}">
                <a16:creationId xmlns:a16="http://schemas.microsoft.com/office/drawing/2014/main" id="{57BDA13D-A63E-5DB4-59AB-9E1E8328C9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699" y="5639346"/>
            <a:ext cx="2299636" cy="1440000"/>
          </a:xfrm>
          <a:prstGeom prst="rect">
            <a:avLst/>
          </a:prstGeom>
        </p:spPr>
      </p:pic>
      <p:sp>
        <p:nvSpPr>
          <p:cNvPr id="51" name="テキスト ボックス 50">
            <a:extLst>
              <a:ext uri="{FF2B5EF4-FFF2-40B4-BE49-F238E27FC236}">
                <a16:creationId xmlns:a16="http://schemas.microsoft.com/office/drawing/2014/main" id="{DE758FE5-7D30-C106-2D52-29BF165F0612}"/>
              </a:ext>
            </a:extLst>
          </p:cNvPr>
          <p:cNvSpPr txBox="1"/>
          <p:nvPr/>
        </p:nvSpPr>
        <p:spPr>
          <a:xfrm>
            <a:off x="116632" y="7318863"/>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三角図だけ取り出して完成</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grpSp>
        <p:nvGrpSpPr>
          <p:cNvPr id="96" name="グループ化 95">
            <a:extLst>
              <a:ext uri="{FF2B5EF4-FFF2-40B4-BE49-F238E27FC236}">
                <a16:creationId xmlns:a16="http://schemas.microsoft.com/office/drawing/2014/main" id="{CFA35601-D938-512B-E7CF-827650E0E092}"/>
              </a:ext>
            </a:extLst>
          </p:cNvPr>
          <p:cNvGrpSpPr/>
          <p:nvPr/>
        </p:nvGrpSpPr>
        <p:grpSpPr>
          <a:xfrm>
            <a:off x="500691" y="7883375"/>
            <a:ext cx="896462" cy="517659"/>
            <a:chOff x="2465384" y="8290800"/>
            <a:chExt cx="896462" cy="517659"/>
          </a:xfrm>
        </p:grpSpPr>
        <p:sp>
          <p:nvSpPr>
            <p:cNvPr id="85" name="フリーフォーム: 図形 84">
              <a:extLst>
                <a:ext uri="{FF2B5EF4-FFF2-40B4-BE49-F238E27FC236}">
                  <a16:creationId xmlns:a16="http://schemas.microsoft.com/office/drawing/2014/main" id="{DF31D71A-8934-B72A-39E0-B20E3BA3B831}"/>
                </a:ext>
              </a:extLst>
            </p:cNvPr>
            <p:cNvSpPr/>
            <p:nvPr/>
          </p:nvSpPr>
          <p:spPr>
            <a:xfrm>
              <a:off x="2666449" y="8484953"/>
              <a:ext cx="135154" cy="78006"/>
            </a:xfrm>
            <a:custGeom>
              <a:avLst/>
              <a:gdLst>
                <a:gd name="csX0" fmla="*/ 0 w 135154"/>
                <a:gd name="csY0" fmla="*/ 78007 h 78006"/>
                <a:gd name="csX1" fmla="*/ 135154 w 135154"/>
                <a:gd name="csY1" fmla="*/ 0 h 78006"/>
              </a:gdLst>
              <a:ahLst/>
              <a:cxnLst>
                <a:cxn ang="0">
                  <a:pos x="csX0" y="csY0"/>
                </a:cxn>
                <a:cxn ang="0">
                  <a:pos x="csX1" y="csY1"/>
                </a:cxn>
              </a:cxnLst>
              <a:rect l="l" t="t" r="r" b="b"/>
              <a:pathLst>
                <a:path w="135154" h="78006">
                  <a:moveTo>
                    <a:pt x="0" y="78007"/>
                  </a:moveTo>
                  <a:lnTo>
                    <a:pt x="135154" y="0"/>
                  </a:lnTo>
                </a:path>
              </a:pathLst>
            </a:custGeom>
            <a:ln w="19050" cap="rnd">
              <a:solidFill>
                <a:srgbClr val="FFFF00"/>
              </a:solidFill>
              <a:prstDash val="solid"/>
              <a:round/>
            </a:ln>
          </p:spPr>
          <p:txBody>
            <a:bodyPr/>
            <a:lstStyle/>
            <a:p>
              <a:endParaRPr lang="ja-JP" altLang="en-US"/>
            </a:p>
          </p:txBody>
        </p:sp>
        <p:sp>
          <p:nvSpPr>
            <p:cNvPr id="86" name="フリーフォーム: 図形 85">
              <a:extLst>
                <a:ext uri="{FF2B5EF4-FFF2-40B4-BE49-F238E27FC236}">
                  <a16:creationId xmlns:a16="http://schemas.microsoft.com/office/drawing/2014/main" id="{1D3AE948-A63C-7AC6-DBEC-FDE2A981BC2B}"/>
                </a:ext>
              </a:extLst>
            </p:cNvPr>
            <p:cNvSpPr/>
            <p:nvPr/>
          </p:nvSpPr>
          <p:spPr>
            <a:xfrm>
              <a:off x="2554376" y="8498283"/>
              <a:ext cx="112073" cy="64676"/>
            </a:xfrm>
            <a:custGeom>
              <a:avLst/>
              <a:gdLst>
                <a:gd name="csX0" fmla="*/ 0 w 112073"/>
                <a:gd name="csY0" fmla="*/ 0 h 64676"/>
                <a:gd name="csX1" fmla="*/ 112073 w 112073"/>
                <a:gd name="csY1" fmla="*/ 64677 h 64676"/>
              </a:gdLst>
              <a:ahLst/>
              <a:cxnLst>
                <a:cxn ang="0">
                  <a:pos x="csX0" y="csY0"/>
                </a:cxn>
                <a:cxn ang="0">
                  <a:pos x="csX1" y="csY1"/>
                </a:cxn>
              </a:cxnLst>
              <a:rect l="l" t="t" r="r" b="b"/>
              <a:pathLst>
                <a:path w="112073" h="64676">
                  <a:moveTo>
                    <a:pt x="0" y="0"/>
                  </a:moveTo>
                  <a:lnTo>
                    <a:pt x="112073" y="64677"/>
                  </a:lnTo>
                </a:path>
              </a:pathLst>
            </a:custGeom>
            <a:ln w="19050" cap="rnd">
              <a:solidFill>
                <a:srgbClr val="FFFF00"/>
              </a:solidFill>
              <a:prstDash val="solid"/>
              <a:round/>
            </a:ln>
          </p:spPr>
          <p:txBody>
            <a:bodyPr/>
            <a:lstStyle/>
            <a:p>
              <a:endParaRPr lang="ja-JP" altLang="en-US"/>
            </a:p>
          </p:txBody>
        </p:sp>
        <p:sp>
          <p:nvSpPr>
            <p:cNvPr id="87" name="フリーフォーム: 図形 86">
              <a:extLst>
                <a:ext uri="{FF2B5EF4-FFF2-40B4-BE49-F238E27FC236}">
                  <a16:creationId xmlns:a16="http://schemas.microsoft.com/office/drawing/2014/main" id="{39F7CFAE-87CA-E5D7-FCB3-B409D45E0067}"/>
                </a:ext>
              </a:extLst>
            </p:cNvPr>
            <p:cNvSpPr/>
            <p:nvPr/>
          </p:nvSpPr>
          <p:spPr>
            <a:xfrm>
              <a:off x="2554376" y="8290800"/>
              <a:ext cx="359177" cy="207483"/>
            </a:xfrm>
            <a:custGeom>
              <a:avLst/>
              <a:gdLst>
                <a:gd name="csX0" fmla="*/ 359177 w 359177"/>
                <a:gd name="csY0" fmla="*/ 0 h 207483"/>
                <a:gd name="csX1" fmla="*/ 0 w 359177"/>
                <a:gd name="csY1" fmla="*/ 207483 h 207483"/>
              </a:gdLst>
              <a:ahLst/>
              <a:cxnLst>
                <a:cxn ang="0">
                  <a:pos x="csX0" y="csY0"/>
                </a:cxn>
                <a:cxn ang="0">
                  <a:pos x="csX1" y="csY1"/>
                </a:cxn>
              </a:cxnLst>
              <a:rect l="l" t="t" r="r" b="b"/>
              <a:pathLst>
                <a:path w="359177" h="207483">
                  <a:moveTo>
                    <a:pt x="359177" y="0"/>
                  </a:moveTo>
                  <a:lnTo>
                    <a:pt x="0" y="207483"/>
                  </a:lnTo>
                </a:path>
              </a:pathLst>
            </a:custGeom>
            <a:ln w="19050" cap="rnd">
              <a:solidFill>
                <a:srgbClr val="FFFF00"/>
              </a:solidFill>
              <a:prstDash val="solid"/>
              <a:round/>
            </a:ln>
          </p:spPr>
          <p:txBody>
            <a:bodyPr/>
            <a:lstStyle/>
            <a:p>
              <a:endParaRPr lang="ja-JP" altLang="en-US"/>
            </a:p>
          </p:txBody>
        </p:sp>
        <p:sp>
          <p:nvSpPr>
            <p:cNvPr id="88" name="フリーフォーム: 図形 87">
              <a:extLst>
                <a:ext uri="{FF2B5EF4-FFF2-40B4-BE49-F238E27FC236}">
                  <a16:creationId xmlns:a16="http://schemas.microsoft.com/office/drawing/2014/main" id="{A70BE426-7938-7A68-8A24-FCE694AE9324}"/>
                </a:ext>
              </a:extLst>
            </p:cNvPr>
            <p:cNvSpPr/>
            <p:nvPr/>
          </p:nvSpPr>
          <p:spPr>
            <a:xfrm>
              <a:off x="2913553" y="8290800"/>
              <a:ext cx="448292" cy="258829"/>
            </a:xfrm>
            <a:custGeom>
              <a:avLst/>
              <a:gdLst>
                <a:gd name="csX0" fmla="*/ 0 w 448292"/>
                <a:gd name="csY0" fmla="*/ 0 h 258829"/>
                <a:gd name="csX1" fmla="*/ 448293 w 448292"/>
                <a:gd name="csY1" fmla="*/ 258830 h 258829"/>
              </a:gdLst>
              <a:ahLst/>
              <a:cxnLst>
                <a:cxn ang="0">
                  <a:pos x="csX0" y="csY0"/>
                </a:cxn>
                <a:cxn ang="0">
                  <a:pos x="csX1" y="csY1"/>
                </a:cxn>
              </a:cxnLst>
              <a:rect l="l" t="t" r="r" b="b"/>
              <a:pathLst>
                <a:path w="448292" h="258829">
                  <a:moveTo>
                    <a:pt x="0" y="0"/>
                  </a:moveTo>
                  <a:lnTo>
                    <a:pt x="448293" y="258830"/>
                  </a:lnTo>
                </a:path>
              </a:pathLst>
            </a:custGeom>
            <a:ln w="19050" cap="rnd">
              <a:solidFill>
                <a:srgbClr val="FFFF00"/>
              </a:solidFill>
              <a:prstDash val="solid"/>
              <a:round/>
            </a:ln>
          </p:spPr>
          <p:txBody>
            <a:bodyPr/>
            <a:lstStyle/>
            <a:p>
              <a:endParaRPr lang="ja-JP" altLang="en-US"/>
            </a:p>
          </p:txBody>
        </p:sp>
        <p:sp>
          <p:nvSpPr>
            <p:cNvPr id="89" name="フリーフォーム: 図形 88">
              <a:extLst>
                <a:ext uri="{FF2B5EF4-FFF2-40B4-BE49-F238E27FC236}">
                  <a16:creationId xmlns:a16="http://schemas.microsoft.com/office/drawing/2014/main" id="{495175C1-269C-E4AB-EBCB-8E32557AF593}"/>
                </a:ext>
              </a:extLst>
            </p:cNvPr>
            <p:cNvSpPr/>
            <p:nvPr/>
          </p:nvSpPr>
          <p:spPr>
            <a:xfrm>
              <a:off x="3002669" y="8549630"/>
              <a:ext cx="359177" cy="207483"/>
            </a:xfrm>
            <a:custGeom>
              <a:avLst/>
              <a:gdLst>
                <a:gd name="csX0" fmla="*/ 359177 w 359177"/>
                <a:gd name="csY0" fmla="*/ 0 h 207483"/>
                <a:gd name="csX1" fmla="*/ 0 w 359177"/>
                <a:gd name="csY1" fmla="*/ 207483 h 207483"/>
              </a:gdLst>
              <a:ahLst/>
              <a:cxnLst>
                <a:cxn ang="0">
                  <a:pos x="csX0" y="csY0"/>
                </a:cxn>
                <a:cxn ang="0">
                  <a:pos x="csX1" y="csY1"/>
                </a:cxn>
              </a:cxnLst>
              <a:rect l="l" t="t" r="r" b="b"/>
              <a:pathLst>
                <a:path w="359177" h="207483">
                  <a:moveTo>
                    <a:pt x="359177" y="0"/>
                  </a:moveTo>
                  <a:lnTo>
                    <a:pt x="0" y="207483"/>
                  </a:lnTo>
                </a:path>
              </a:pathLst>
            </a:custGeom>
            <a:ln w="19050" cap="rnd">
              <a:solidFill>
                <a:srgbClr val="FFFF00"/>
              </a:solidFill>
              <a:prstDash val="solid"/>
              <a:round/>
            </a:ln>
          </p:spPr>
          <p:txBody>
            <a:bodyPr/>
            <a:lstStyle/>
            <a:p>
              <a:endParaRPr lang="ja-JP" altLang="en-US"/>
            </a:p>
          </p:txBody>
        </p:sp>
        <p:sp>
          <p:nvSpPr>
            <p:cNvPr id="90" name="フリーフォーム: 図形 89">
              <a:extLst>
                <a:ext uri="{FF2B5EF4-FFF2-40B4-BE49-F238E27FC236}">
                  <a16:creationId xmlns:a16="http://schemas.microsoft.com/office/drawing/2014/main" id="{BE391159-EC63-1CA5-ECA4-7760DF1FE366}"/>
                </a:ext>
              </a:extLst>
            </p:cNvPr>
            <p:cNvSpPr/>
            <p:nvPr/>
          </p:nvSpPr>
          <p:spPr>
            <a:xfrm>
              <a:off x="2890596" y="8692313"/>
              <a:ext cx="112073" cy="64800"/>
            </a:xfrm>
            <a:custGeom>
              <a:avLst/>
              <a:gdLst>
                <a:gd name="csX0" fmla="*/ 0 w 112073"/>
                <a:gd name="csY0" fmla="*/ 0 h 64800"/>
                <a:gd name="csX1" fmla="*/ 112073 w 112073"/>
                <a:gd name="csY1" fmla="*/ 64800 h 64800"/>
              </a:gdLst>
              <a:ahLst/>
              <a:cxnLst>
                <a:cxn ang="0">
                  <a:pos x="csX0" y="csY0"/>
                </a:cxn>
                <a:cxn ang="0">
                  <a:pos x="csX1" y="csY1"/>
                </a:cxn>
              </a:cxnLst>
              <a:rect l="l" t="t" r="r" b="b"/>
              <a:pathLst>
                <a:path w="112073" h="64800">
                  <a:moveTo>
                    <a:pt x="0" y="0"/>
                  </a:moveTo>
                  <a:lnTo>
                    <a:pt x="112073" y="64800"/>
                  </a:lnTo>
                </a:path>
              </a:pathLst>
            </a:custGeom>
            <a:ln w="19050" cap="rnd">
              <a:solidFill>
                <a:srgbClr val="FFFF00"/>
              </a:solidFill>
              <a:prstDash val="solid"/>
              <a:round/>
            </a:ln>
          </p:spPr>
          <p:txBody>
            <a:bodyPr/>
            <a:lstStyle/>
            <a:p>
              <a:endParaRPr lang="ja-JP" altLang="en-US"/>
            </a:p>
          </p:txBody>
        </p:sp>
        <p:sp>
          <p:nvSpPr>
            <p:cNvPr id="91" name="フリーフォーム: 図形 90">
              <a:extLst>
                <a:ext uri="{FF2B5EF4-FFF2-40B4-BE49-F238E27FC236}">
                  <a16:creationId xmlns:a16="http://schemas.microsoft.com/office/drawing/2014/main" id="{7A8A529C-F49B-1273-B8AE-C1CED87E26D8}"/>
                </a:ext>
              </a:extLst>
            </p:cNvPr>
            <p:cNvSpPr/>
            <p:nvPr/>
          </p:nvSpPr>
          <p:spPr>
            <a:xfrm>
              <a:off x="2890596" y="8614306"/>
              <a:ext cx="135030" cy="78006"/>
            </a:xfrm>
            <a:custGeom>
              <a:avLst/>
              <a:gdLst>
                <a:gd name="csX0" fmla="*/ 135031 w 135030"/>
                <a:gd name="csY0" fmla="*/ 0 h 78006"/>
                <a:gd name="csX1" fmla="*/ 0 w 135030"/>
                <a:gd name="csY1" fmla="*/ 78007 h 78006"/>
              </a:gdLst>
              <a:ahLst/>
              <a:cxnLst>
                <a:cxn ang="0">
                  <a:pos x="csX0" y="csY0"/>
                </a:cxn>
                <a:cxn ang="0">
                  <a:pos x="csX1" y="csY1"/>
                </a:cxn>
              </a:cxnLst>
              <a:rect l="l" t="t" r="r" b="b"/>
              <a:pathLst>
                <a:path w="135030" h="78006">
                  <a:moveTo>
                    <a:pt x="135031" y="0"/>
                  </a:moveTo>
                  <a:lnTo>
                    <a:pt x="0" y="78007"/>
                  </a:lnTo>
                </a:path>
              </a:pathLst>
            </a:custGeom>
            <a:ln w="19050" cap="rnd">
              <a:solidFill>
                <a:srgbClr val="FFFF00"/>
              </a:solidFill>
              <a:prstDash val="solid"/>
              <a:round/>
            </a:ln>
          </p:spPr>
          <p:txBody>
            <a:bodyPr/>
            <a:lstStyle/>
            <a:p>
              <a:endParaRPr lang="ja-JP" altLang="en-US"/>
            </a:p>
          </p:txBody>
        </p:sp>
        <p:sp>
          <p:nvSpPr>
            <p:cNvPr id="92" name="フリーフォーム: 図形 91">
              <a:extLst>
                <a:ext uri="{FF2B5EF4-FFF2-40B4-BE49-F238E27FC236}">
                  <a16:creationId xmlns:a16="http://schemas.microsoft.com/office/drawing/2014/main" id="{348D7D18-A664-8841-68E8-5BA8DAEB6AF4}"/>
                </a:ext>
              </a:extLst>
            </p:cNvPr>
            <p:cNvSpPr/>
            <p:nvPr/>
          </p:nvSpPr>
          <p:spPr>
            <a:xfrm>
              <a:off x="2801604" y="8484953"/>
              <a:ext cx="224022" cy="129353"/>
            </a:xfrm>
            <a:custGeom>
              <a:avLst/>
              <a:gdLst>
                <a:gd name="csX0" fmla="*/ 0 w 224022"/>
                <a:gd name="csY0" fmla="*/ 0 h 129353"/>
                <a:gd name="csX1" fmla="*/ 224023 w 224022"/>
                <a:gd name="csY1" fmla="*/ 129353 h 129353"/>
              </a:gdLst>
              <a:ahLst/>
              <a:cxnLst>
                <a:cxn ang="0">
                  <a:pos x="csX0" y="csY0"/>
                </a:cxn>
                <a:cxn ang="0">
                  <a:pos x="csX1" y="csY1"/>
                </a:cxn>
              </a:cxnLst>
              <a:rect l="l" t="t" r="r" b="b"/>
              <a:pathLst>
                <a:path w="224022" h="129353">
                  <a:moveTo>
                    <a:pt x="0" y="0"/>
                  </a:moveTo>
                  <a:lnTo>
                    <a:pt x="224023" y="129353"/>
                  </a:lnTo>
                </a:path>
              </a:pathLst>
            </a:custGeom>
            <a:ln w="19050" cap="rnd">
              <a:solidFill>
                <a:srgbClr val="FFFF00"/>
              </a:solidFill>
              <a:prstDash val="solid"/>
              <a:round/>
            </a:ln>
          </p:spPr>
          <p:txBody>
            <a:bodyPr/>
            <a:lstStyle/>
            <a:p>
              <a:endParaRPr lang="ja-JP" altLang="en-US"/>
            </a:p>
          </p:txBody>
        </p:sp>
        <p:sp>
          <p:nvSpPr>
            <p:cNvPr id="93" name="フリーフォーム: 図形 92">
              <a:extLst>
                <a:ext uri="{FF2B5EF4-FFF2-40B4-BE49-F238E27FC236}">
                  <a16:creationId xmlns:a16="http://schemas.microsoft.com/office/drawing/2014/main" id="{81EFD1CC-D02C-4463-7E1A-F464A5498731}"/>
                </a:ext>
              </a:extLst>
            </p:cNvPr>
            <p:cNvSpPr/>
            <p:nvPr/>
          </p:nvSpPr>
          <p:spPr>
            <a:xfrm>
              <a:off x="2913677" y="8757113"/>
              <a:ext cx="88992" cy="51346"/>
            </a:xfrm>
            <a:custGeom>
              <a:avLst/>
              <a:gdLst>
                <a:gd name="csX0" fmla="*/ 88992 w 88992"/>
                <a:gd name="csY0" fmla="*/ 0 h 51346"/>
                <a:gd name="csX1" fmla="*/ 0 w 88992"/>
                <a:gd name="csY1" fmla="*/ 51346 h 51346"/>
              </a:gdLst>
              <a:ahLst/>
              <a:cxnLst>
                <a:cxn ang="0">
                  <a:pos x="csX0" y="csY0"/>
                </a:cxn>
                <a:cxn ang="0">
                  <a:pos x="csX1" y="csY1"/>
                </a:cxn>
              </a:cxnLst>
              <a:rect l="l" t="t" r="r" b="b"/>
              <a:pathLst>
                <a:path w="88992" h="51346">
                  <a:moveTo>
                    <a:pt x="88992" y="0"/>
                  </a:moveTo>
                  <a:lnTo>
                    <a:pt x="0" y="51346"/>
                  </a:lnTo>
                </a:path>
              </a:pathLst>
            </a:custGeom>
            <a:ln w="19050" cap="rnd">
              <a:solidFill>
                <a:srgbClr val="FFFF00"/>
              </a:solidFill>
              <a:prstDash val="solid"/>
              <a:round/>
            </a:ln>
          </p:spPr>
          <p:txBody>
            <a:bodyPr/>
            <a:lstStyle/>
            <a:p>
              <a:endParaRPr lang="ja-JP" altLang="en-US"/>
            </a:p>
          </p:txBody>
        </p:sp>
        <p:sp>
          <p:nvSpPr>
            <p:cNvPr id="94" name="フリーフォーム: 図形 93">
              <a:extLst>
                <a:ext uri="{FF2B5EF4-FFF2-40B4-BE49-F238E27FC236}">
                  <a16:creationId xmlns:a16="http://schemas.microsoft.com/office/drawing/2014/main" id="{8689FDCD-9210-D11C-3455-E373233B5131}"/>
                </a:ext>
              </a:extLst>
            </p:cNvPr>
            <p:cNvSpPr/>
            <p:nvPr/>
          </p:nvSpPr>
          <p:spPr>
            <a:xfrm>
              <a:off x="2465384" y="8498283"/>
              <a:ext cx="88992" cy="51346"/>
            </a:xfrm>
            <a:custGeom>
              <a:avLst/>
              <a:gdLst>
                <a:gd name="csX0" fmla="*/ 88992 w 88992"/>
                <a:gd name="csY0" fmla="*/ 0 h 51346"/>
                <a:gd name="csX1" fmla="*/ 0 w 88992"/>
                <a:gd name="csY1" fmla="*/ 51346 h 51346"/>
              </a:gdLst>
              <a:ahLst/>
              <a:cxnLst>
                <a:cxn ang="0">
                  <a:pos x="csX0" y="csY0"/>
                </a:cxn>
                <a:cxn ang="0">
                  <a:pos x="csX1" y="csY1"/>
                </a:cxn>
              </a:cxnLst>
              <a:rect l="l" t="t" r="r" b="b"/>
              <a:pathLst>
                <a:path w="88992" h="51346">
                  <a:moveTo>
                    <a:pt x="88992" y="0"/>
                  </a:moveTo>
                  <a:lnTo>
                    <a:pt x="0" y="51346"/>
                  </a:lnTo>
                </a:path>
              </a:pathLst>
            </a:custGeom>
            <a:ln w="19050" cap="rnd">
              <a:solidFill>
                <a:srgbClr val="FFFF00"/>
              </a:solidFill>
              <a:prstDash val="solid"/>
              <a:round/>
            </a:ln>
          </p:spPr>
          <p:txBody>
            <a:bodyPr/>
            <a:lstStyle/>
            <a:p>
              <a:endParaRPr lang="ja-JP" altLang="en-US"/>
            </a:p>
          </p:txBody>
        </p:sp>
        <p:sp>
          <p:nvSpPr>
            <p:cNvPr id="95" name="フリーフォーム: 図形 94">
              <a:extLst>
                <a:ext uri="{FF2B5EF4-FFF2-40B4-BE49-F238E27FC236}">
                  <a16:creationId xmlns:a16="http://schemas.microsoft.com/office/drawing/2014/main" id="{4C1834A9-7A36-7169-F3EE-0A4308FF251D}"/>
                </a:ext>
              </a:extLst>
            </p:cNvPr>
            <p:cNvSpPr/>
            <p:nvPr/>
          </p:nvSpPr>
          <p:spPr>
            <a:xfrm>
              <a:off x="2465384" y="8549630"/>
              <a:ext cx="448292" cy="258829"/>
            </a:xfrm>
            <a:custGeom>
              <a:avLst/>
              <a:gdLst>
                <a:gd name="csX0" fmla="*/ 0 w 448292"/>
                <a:gd name="csY0" fmla="*/ 0 h 258829"/>
                <a:gd name="csX1" fmla="*/ 448293 w 448292"/>
                <a:gd name="csY1" fmla="*/ 258830 h 258829"/>
              </a:gdLst>
              <a:ahLst/>
              <a:cxnLst>
                <a:cxn ang="0">
                  <a:pos x="csX0" y="csY0"/>
                </a:cxn>
                <a:cxn ang="0">
                  <a:pos x="csX1" y="csY1"/>
                </a:cxn>
              </a:cxnLst>
              <a:rect l="l" t="t" r="r" b="b"/>
              <a:pathLst>
                <a:path w="448292" h="258829">
                  <a:moveTo>
                    <a:pt x="0" y="0"/>
                  </a:moveTo>
                  <a:lnTo>
                    <a:pt x="448293" y="258830"/>
                  </a:lnTo>
                </a:path>
              </a:pathLst>
            </a:custGeom>
            <a:ln w="19050" cap="rnd">
              <a:solidFill>
                <a:srgbClr val="FFFF00"/>
              </a:solidFill>
              <a:prstDash val="solid"/>
              <a:round/>
            </a:ln>
          </p:spPr>
          <p:txBody>
            <a:bodyPr/>
            <a:lstStyle/>
            <a:p>
              <a:endParaRPr lang="ja-JP" altLang="en-US"/>
            </a:p>
          </p:txBody>
        </p:sp>
      </p:grpSp>
    </p:spTree>
    <p:extLst>
      <p:ext uri="{BB962C8B-B14F-4D97-AF65-F5344CB8AC3E}">
        <p14:creationId xmlns:p14="http://schemas.microsoft.com/office/powerpoint/2010/main" val="40431586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B7D4B683-16BA-615E-C891-C6FB7469A182}"/>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6FAF75C7-C816-070A-6513-9055198CD83B}"/>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2" name="テキスト ボックス 1">
            <a:extLst>
              <a:ext uri="{FF2B5EF4-FFF2-40B4-BE49-F238E27FC236}">
                <a16:creationId xmlns:a16="http://schemas.microsoft.com/office/drawing/2014/main" id="{CAD2B7AA-64B9-41B7-830C-4D5B26AD2A69}"/>
              </a:ext>
            </a:extLst>
          </p:cNvPr>
          <p:cNvSpPr txBox="1"/>
          <p:nvPr/>
        </p:nvSpPr>
        <p:spPr>
          <a:xfrm>
            <a:off x="116632" y="745300"/>
            <a:ext cx="6741366" cy="307777"/>
          </a:xfrm>
          <a:prstGeom prst="rect">
            <a:avLst/>
          </a:prstGeom>
          <a:noFill/>
        </p:spPr>
        <p:txBody>
          <a:bodyPr wrap="square">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STEP5:</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三角図から作成した投影面の線を立体になるように並べる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132" name="テキスト ボックス 131">
            <a:extLst>
              <a:ext uri="{FF2B5EF4-FFF2-40B4-BE49-F238E27FC236}">
                <a16:creationId xmlns:a16="http://schemas.microsoft.com/office/drawing/2014/main" id="{6151F762-623E-8919-DFDE-53854D0FA505}"/>
              </a:ext>
            </a:extLst>
          </p:cNvPr>
          <p:cNvSpPr txBox="1"/>
          <p:nvPr/>
        </p:nvSpPr>
        <p:spPr>
          <a:xfrm>
            <a:off x="116632" y="8112073"/>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次項：付録</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36" name="テキスト ボックス 35">
            <a:extLst>
              <a:ext uri="{FF2B5EF4-FFF2-40B4-BE49-F238E27FC236}">
                <a16:creationId xmlns:a16="http://schemas.microsoft.com/office/drawing/2014/main" id="{2CCB7132-A89D-363C-CA40-77026469FA35}"/>
              </a:ext>
            </a:extLst>
          </p:cNvPr>
          <p:cNvSpPr txBox="1"/>
          <p:nvPr/>
        </p:nvSpPr>
        <p:spPr>
          <a:xfrm>
            <a:off x="116632" y="3412524"/>
            <a:ext cx="6741366" cy="954620"/>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補足：</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三角図をそれぞれ軸方向の延長に配置した時、各図中の対応するそれぞれの点から</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軸方向に引いた線の交点が、立体にした時のその点の位置となります。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これを参考に、足りない線は該当する線を変形させる</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描き足します。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grpSp>
        <p:nvGrpSpPr>
          <p:cNvPr id="3" name="グループ化 2">
            <a:extLst>
              <a:ext uri="{FF2B5EF4-FFF2-40B4-BE49-F238E27FC236}">
                <a16:creationId xmlns:a16="http://schemas.microsoft.com/office/drawing/2014/main" id="{1E90D7CA-ADD8-C9B2-5963-7A2A9D3A656A}"/>
              </a:ext>
            </a:extLst>
          </p:cNvPr>
          <p:cNvGrpSpPr/>
          <p:nvPr/>
        </p:nvGrpSpPr>
        <p:grpSpPr>
          <a:xfrm>
            <a:off x="809489" y="1173918"/>
            <a:ext cx="1477859" cy="853385"/>
            <a:chOff x="2465384" y="8290800"/>
            <a:chExt cx="896462" cy="517659"/>
          </a:xfrm>
        </p:grpSpPr>
        <p:sp>
          <p:nvSpPr>
            <p:cNvPr id="4" name="フリーフォーム: 図形 3">
              <a:extLst>
                <a:ext uri="{FF2B5EF4-FFF2-40B4-BE49-F238E27FC236}">
                  <a16:creationId xmlns:a16="http://schemas.microsoft.com/office/drawing/2014/main" id="{996BE91A-3C29-2023-E9D6-B610A4172047}"/>
                </a:ext>
              </a:extLst>
            </p:cNvPr>
            <p:cNvSpPr/>
            <p:nvPr/>
          </p:nvSpPr>
          <p:spPr>
            <a:xfrm>
              <a:off x="2666449" y="8484953"/>
              <a:ext cx="135154" cy="78006"/>
            </a:xfrm>
            <a:custGeom>
              <a:avLst/>
              <a:gdLst>
                <a:gd name="csX0" fmla="*/ 0 w 135154"/>
                <a:gd name="csY0" fmla="*/ 78007 h 78006"/>
                <a:gd name="csX1" fmla="*/ 135154 w 135154"/>
                <a:gd name="csY1" fmla="*/ 0 h 78006"/>
              </a:gdLst>
              <a:ahLst/>
              <a:cxnLst>
                <a:cxn ang="0">
                  <a:pos x="csX0" y="csY0"/>
                </a:cxn>
                <a:cxn ang="0">
                  <a:pos x="csX1" y="csY1"/>
                </a:cxn>
              </a:cxnLst>
              <a:rect l="l" t="t" r="r" b="b"/>
              <a:pathLst>
                <a:path w="135154" h="78006">
                  <a:moveTo>
                    <a:pt x="0" y="78007"/>
                  </a:moveTo>
                  <a:lnTo>
                    <a:pt x="135154" y="0"/>
                  </a:lnTo>
                </a:path>
              </a:pathLst>
            </a:custGeom>
            <a:ln w="19050" cap="rnd">
              <a:solidFill>
                <a:srgbClr val="FFFF00"/>
              </a:solidFill>
              <a:prstDash val="solid"/>
              <a:round/>
            </a:ln>
          </p:spPr>
          <p:txBody>
            <a:bodyPr/>
            <a:lstStyle/>
            <a:p>
              <a:endParaRPr lang="ja-JP" altLang="en-US"/>
            </a:p>
          </p:txBody>
        </p:sp>
        <p:sp>
          <p:nvSpPr>
            <p:cNvPr id="5" name="フリーフォーム: 図形 4">
              <a:extLst>
                <a:ext uri="{FF2B5EF4-FFF2-40B4-BE49-F238E27FC236}">
                  <a16:creationId xmlns:a16="http://schemas.microsoft.com/office/drawing/2014/main" id="{02DEB4C4-50A7-21B0-1C38-FB3B8EF9317C}"/>
                </a:ext>
              </a:extLst>
            </p:cNvPr>
            <p:cNvSpPr/>
            <p:nvPr/>
          </p:nvSpPr>
          <p:spPr>
            <a:xfrm>
              <a:off x="2554376" y="8498283"/>
              <a:ext cx="112073" cy="64676"/>
            </a:xfrm>
            <a:custGeom>
              <a:avLst/>
              <a:gdLst>
                <a:gd name="csX0" fmla="*/ 0 w 112073"/>
                <a:gd name="csY0" fmla="*/ 0 h 64676"/>
                <a:gd name="csX1" fmla="*/ 112073 w 112073"/>
                <a:gd name="csY1" fmla="*/ 64677 h 64676"/>
              </a:gdLst>
              <a:ahLst/>
              <a:cxnLst>
                <a:cxn ang="0">
                  <a:pos x="csX0" y="csY0"/>
                </a:cxn>
                <a:cxn ang="0">
                  <a:pos x="csX1" y="csY1"/>
                </a:cxn>
              </a:cxnLst>
              <a:rect l="l" t="t" r="r" b="b"/>
              <a:pathLst>
                <a:path w="112073" h="64676">
                  <a:moveTo>
                    <a:pt x="0" y="0"/>
                  </a:moveTo>
                  <a:lnTo>
                    <a:pt x="112073" y="64677"/>
                  </a:lnTo>
                </a:path>
              </a:pathLst>
            </a:custGeom>
            <a:ln w="19050" cap="rnd">
              <a:solidFill>
                <a:srgbClr val="FFFF00"/>
              </a:solidFill>
              <a:prstDash val="solid"/>
              <a:round/>
            </a:ln>
          </p:spPr>
          <p:txBody>
            <a:bodyPr/>
            <a:lstStyle/>
            <a:p>
              <a:endParaRPr lang="ja-JP" altLang="en-US"/>
            </a:p>
          </p:txBody>
        </p:sp>
        <p:sp>
          <p:nvSpPr>
            <p:cNvPr id="9" name="フリーフォーム: 図形 8">
              <a:extLst>
                <a:ext uri="{FF2B5EF4-FFF2-40B4-BE49-F238E27FC236}">
                  <a16:creationId xmlns:a16="http://schemas.microsoft.com/office/drawing/2014/main" id="{12570CE0-848D-0FB3-D6BE-A7D9B64B4FAC}"/>
                </a:ext>
              </a:extLst>
            </p:cNvPr>
            <p:cNvSpPr/>
            <p:nvPr/>
          </p:nvSpPr>
          <p:spPr>
            <a:xfrm>
              <a:off x="2554376" y="8290800"/>
              <a:ext cx="359177" cy="207483"/>
            </a:xfrm>
            <a:custGeom>
              <a:avLst/>
              <a:gdLst>
                <a:gd name="csX0" fmla="*/ 359177 w 359177"/>
                <a:gd name="csY0" fmla="*/ 0 h 207483"/>
                <a:gd name="csX1" fmla="*/ 0 w 359177"/>
                <a:gd name="csY1" fmla="*/ 207483 h 207483"/>
              </a:gdLst>
              <a:ahLst/>
              <a:cxnLst>
                <a:cxn ang="0">
                  <a:pos x="csX0" y="csY0"/>
                </a:cxn>
                <a:cxn ang="0">
                  <a:pos x="csX1" y="csY1"/>
                </a:cxn>
              </a:cxnLst>
              <a:rect l="l" t="t" r="r" b="b"/>
              <a:pathLst>
                <a:path w="359177" h="207483">
                  <a:moveTo>
                    <a:pt x="359177" y="0"/>
                  </a:moveTo>
                  <a:lnTo>
                    <a:pt x="0" y="207483"/>
                  </a:lnTo>
                </a:path>
              </a:pathLst>
            </a:custGeom>
            <a:ln w="19050" cap="rnd">
              <a:solidFill>
                <a:srgbClr val="FFFF00"/>
              </a:solidFill>
              <a:prstDash val="solid"/>
              <a:round/>
            </a:ln>
          </p:spPr>
          <p:txBody>
            <a:bodyPr/>
            <a:lstStyle/>
            <a:p>
              <a:endParaRPr lang="ja-JP" altLang="en-US"/>
            </a:p>
          </p:txBody>
        </p:sp>
        <p:sp>
          <p:nvSpPr>
            <p:cNvPr id="10" name="フリーフォーム: 図形 9">
              <a:extLst>
                <a:ext uri="{FF2B5EF4-FFF2-40B4-BE49-F238E27FC236}">
                  <a16:creationId xmlns:a16="http://schemas.microsoft.com/office/drawing/2014/main" id="{60FFEFF4-789C-C9E8-130B-AC3D1EA09A0B}"/>
                </a:ext>
              </a:extLst>
            </p:cNvPr>
            <p:cNvSpPr/>
            <p:nvPr/>
          </p:nvSpPr>
          <p:spPr>
            <a:xfrm>
              <a:off x="2913553" y="8290800"/>
              <a:ext cx="448292" cy="258829"/>
            </a:xfrm>
            <a:custGeom>
              <a:avLst/>
              <a:gdLst>
                <a:gd name="csX0" fmla="*/ 0 w 448292"/>
                <a:gd name="csY0" fmla="*/ 0 h 258829"/>
                <a:gd name="csX1" fmla="*/ 448293 w 448292"/>
                <a:gd name="csY1" fmla="*/ 258830 h 258829"/>
              </a:gdLst>
              <a:ahLst/>
              <a:cxnLst>
                <a:cxn ang="0">
                  <a:pos x="csX0" y="csY0"/>
                </a:cxn>
                <a:cxn ang="0">
                  <a:pos x="csX1" y="csY1"/>
                </a:cxn>
              </a:cxnLst>
              <a:rect l="l" t="t" r="r" b="b"/>
              <a:pathLst>
                <a:path w="448292" h="258829">
                  <a:moveTo>
                    <a:pt x="0" y="0"/>
                  </a:moveTo>
                  <a:lnTo>
                    <a:pt x="448293" y="258830"/>
                  </a:lnTo>
                </a:path>
              </a:pathLst>
            </a:custGeom>
            <a:ln w="19050" cap="rnd">
              <a:solidFill>
                <a:srgbClr val="FFFF00"/>
              </a:solidFill>
              <a:prstDash val="solid"/>
              <a:round/>
            </a:ln>
          </p:spPr>
          <p:txBody>
            <a:bodyPr/>
            <a:lstStyle/>
            <a:p>
              <a:endParaRPr lang="ja-JP" altLang="en-US"/>
            </a:p>
          </p:txBody>
        </p:sp>
        <p:sp>
          <p:nvSpPr>
            <p:cNvPr id="12" name="フリーフォーム: 図形 11">
              <a:extLst>
                <a:ext uri="{FF2B5EF4-FFF2-40B4-BE49-F238E27FC236}">
                  <a16:creationId xmlns:a16="http://schemas.microsoft.com/office/drawing/2014/main" id="{931B6A88-CFB2-89C4-168B-41E3BC153129}"/>
                </a:ext>
              </a:extLst>
            </p:cNvPr>
            <p:cNvSpPr/>
            <p:nvPr/>
          </p:nvSpPr>
          <p:spPr>
            <a:xfrm>
              <a:off x="3002669" y="8549630"/>
              <a:ext cx="359177" cy="207483"/>
            </a:xfrm>
            <a:custGeom>
              <a:avLst/>
              <a:gdLst>
                <a:gd name="csX0" fmla="*/ 359177 w 359177"/>
                <a:gd name="csY0" fmla="*/ 0 h 207483"/>
                <a:gd name="csX1" fmla="*/ 0 w 359177"/>
                <a:gd name="csY1" fmla="*/ 207483 h 207483"/>
              </a:gdLst>
              <a:ahLst/>
              <a:cxnLst>
                <a:cxn ang="0">
                  <a:pos x="csX0" y="csY0"/>
                </a:cxn>
                <a:cxn ang="0">
                  <a:pos x="csX1" y="csY1"/>
                </a:cxn>
              </a:cxnLst>
              <a:rect l="l" t="t" r="r" b="b"/>
              <a:pathLst>
                <a:path w="359177" h="207483">
                  <a:moveTo>
                    <a:pt x="359177" y="0"/>
                  </a:moveTo>
                  <a:lnTo>
                    <a:pt x="0" y="207483"/>
                  </a:lnTo>
                </a:path>
              </a:pathLst>
            </a:custGeom>
            <a:ln w="19050" cap="rnd">
              <a:solidFill>
                <a:srgbClr val="FFFF00"/>
              </a:solidFill>
              <a:prstDash val="solid"/>
              <a:round/>
            </a:ln>
          </p:spPr>
          <p:txBody>
            <a:bodyPr/>
            <a:lstStyle/>
            <a:p>
              <a:endParaRPr lang="ja-JP" altLang="en-US"/>
            </a:p>
          </p:txBody>
        </p:sp>
        <p:sp>
          <p:nvSpPr>
            <p:cNvPr id="13" name="フリーフォーム: 図形 12">
              <a:extLst>
                <a:ext uri="{FF2B5EF4-FFF2-40B4-BE49-F238E27FC236}">
                  <a16:creationId xmlns:a16="http://schemas.microsoft.com/office/drawing/2014/main" id="{8A41D465-6FA1-90DD-0C5C-0BA29369F930}"/>
                </a:ext>
              </a:extLst>
            </p:cNvPr>
            <p:cNvSpPr/>
            <p:nvPr/>
          </p:nvSpPr>
          <p:spPr>
            <a:xfrm>
              <a:off x="2890596" y="8692313"/>
              <a:ext cx="112073" cy="64800"/>
            </a:xfrm>
            <a:custGeom>
              <a:avLst/>
              <a:gdLst>
                <a:gd name="csX0" fmla="*/ 0 w 112073"/>
                <a:gd name="csY0" fmla="*/ 0 h 64800"/>
                <a:gd name="csX1" fmla="*/ 112073 w 112073"/>
                <a:gd name="csY1" fmla="*/ 64800 h 64800"/>
              </a:gdLst>
              <a:ahLst/>
              <a:cxnLst>
                <a:cxn ang="0">
                  <a:pos x="csX0" y="csY0"/>
                </a:cxn>
                <a:cxn ang="0">
                  <a:pos x="csX1" y="csY1"/>
                </a:cxn>
              </a:cxnLst>
              <a:rect l="l" t="t" r="r" b="b"/>
              <a:pathLst>
                <a:path w="112073" h="64800">
                  <a:moveTo>
                    <a:pt x="0" y="0"/>
                  </a:moveTo>
                  <a:lnTo>
                    <a:pt x="112073" y="64800"/>
                  </a:lnTo>
                </a:path>
              </a:pathLst>
            </a:custGeom>
            <a:ln w="19050" cap="rnd">
              <a:solidFill>
                <a:srgbClr val="FFFF00"/>
              </a:solidFill>
              <a:prstDash val="solid"/>
              <a:round/>
            </a:ln>
          </p:spPr>
          <p:txBody>
            <a:bodyPr/>
            <a:lstStyle/>
            <a:p>
              <a:endParaRPr lang="ja-JP" altLang="en-US"/>
            </a:p>
          </p:txBody>
        </p:sp>
        <p:sp>
          <p:nvSpPr>
            <p:cNvPr id="14" name="フリーフォーム: 図形 13">
              <a:extLst>
                <a:ext uri="{FF2B5EF4-FFF2-40B4-BE49-F238E27FC236}">
                  <a16:creationId xmlns:a16="http://schemas.microsoft.com/office/drawing/2014/main" id="{2023EE7C-E709-AD08-8B4F-06A4255F480F}"/>
                </a:ext>
              </a:extLst>
            </p:cNvPr>
            <p:cNvSpPr/>
            <p:nvPr/>
          </p:nvSpPr>
          <p:spPr>
            <a:xfrm>
              <a:off x="2890596" y="8614306"/>
              <a:ext cx="135030" cy="78006"/>
            </a:xfrm>
            <a:custGeom>
              <a:avLst/>
              <a:gdLst>
                <a:gd name="csX0" fmla="*/ 135031 w 135030"/>
                <a:gd name="csY0" fmla="*/ 0 h 78006"/>
                <a:gd name="csX1" fmla="*/ 0 w 135030"/>
                <a:gd name="csY1" fmla="*/ 78007 h 78006"/>
              </a:gdLst>
              <a:ahLst/>
              <a:cxnLst>
                <a:cxn ang="0">
                  <a:pos x="csX0" y="csY0"/>
                </a:cxn>
                <a:cxn ang="0">
                  <a:pos x="csX1" y="csY1"/>
                </a:cxn>
              </a:cxnLst>
              <a:rect l="l" t="t" r="r" b="b"/>
              <a:pathLst>
                <a:path w="135030" h="78006">
                  <a:moveTo>
                    <a:pt x="135031" y="0"/>
                  </a:moveTo>
                  <a:lnTo>
                    <a:pt x="0" y="78007"/>
                  </a:lnTo>
                </a:path>
              </a:pathLst>
            </a:custGeom>
            <a:ln w="19050" cap="rnd">
              <a:solidFill>
                <a:srgbClr val="FFFF00"/>
              </a:solidFill>
              <a:prstDash val="solid"/>
              <a:round/>
            </a:ln>
          </p:spPr>
          <p:txBody>
            <a:bodyPr/>
            <a:lstStyle/>
            <a:p>
              <a:endParaRPr lang="ja-JP" altLang="en-US"/>
            </a:p>
          </p:txBody>
        </p:sp>
        <p:sp>
          <p:nvSpPr>
            <p:cNvPr id="15" name="フリーフォーム: 図形 14">
              <a:extLst>
                <a:ext uri="{FF2B5EF4-FFF2-40B4-BE49-F238E27FC236}">
                  <a16:creationId xmlns:a16="http://schemas.microsoft.com/office/drawing/2014/main" id="{D68C44FB-B782-4BB7-FA79-1E6422D029CC}"/>
                </a:ext>
              </a:extLst>
            </p:cNvPr>
            <p:cNvSpPr/>
            <p:nvPr/>
          </p:nvSpPr>
          <p:spPr>
            <a:xfrm>
              <a:off x="2801604" y="8484953"/>
              <a:ext cx="224022" cy="129353"/>
            </a:xfrm>
            <a:custGeom>
              <a:avLst/>
              <a:gdLst>
                <a:gd name="csX0" fmla="*/ 0 w 224022"/>
                <a:gd name="csY0" fmla="*/ 0 h 129353"/>
                <a:gd name="csX1" fmla="*/ 224023 w 224022"/>
                <a:gd name="csY1" fmla="*/ 129353 h 129353"/>
              </a:gdLst>
              <a:ahLst/>
              <a:cxnLst>
                <a:cxn ang="0">
                  <a:pos x="csX0" y="csY0"/>
                </a:cxn>
                <a:cxn ang="0">
                  <a:pos x="csX1" y="csY1"/>
                </a:cxn>
              </a:cxnLst>
              <a:rect l="l" t="t" r="r" b="b"/>
              <a:pathLst>
                <a:path w="224022" h="129353">
                  <a:moveTo>
                    <a:pt x="0" y="0"/>
                  </a:moveTo>
                  <a:lnTo>
                    <a:pt x="224023" y="129353"/>
                  </a:lnTo>
                </a:path>
              </a:pathLst>
            </a:custGeom>
            <a:ln w="19050" cap="rnd">
              <a:solidFill>
                <a:srgbClr val="FFFF00"/>
              </a:solidFill>
              <a:prstDash val="solid"/>
              <a:round/>
            </a:ln>
          </p:spPr>
          <p:txBody>
            <a:bodyPr/>
            <a:lstStyle/>
            <a:p>
              <a:endParaRPr lang="ja-JP" altLang="en-US"/>
            </a:p>
          </p:txBody>
        </p:sp>
        <p:sp>
          <p:nvSpPr>
            <p:cNvPr id="16" name="フリーフォーム: 図形 15">
              <a:extLst>
                <a:ext uri="{FF2B5EF4-FFF2-40B4-BE49-F238E27FC236}">
                  <a16:creationId xmlns:a16="http://schemas.microsoft.com/office/drawing/2014/main" id="{15BB101A-8E5F-FF24-DB88-FE4BA30E77FE}"/>
                </a:ext>
              </a:extLst>
            </p:cNvPr>
            <p:cNvSpPr/>
            <p:nvPr/>
          </p:nvSpPr>
          <p:spPr>
            <a:xfrm>
              <a:off x="2913677" y="8757113"/>
              <a:ext cx="88992" cy="51346"/>
            </a:xfrm>
            <a:custGeom>
              <a:avLst/>
              <a:gdLst>
                <a:gd name="csX0" fmla="*/ 88992 w 88992"/>
                <a:gd name="csY0" fmla="*/ 0 h 51346"/>
                <a:gd name="csX1" fmla="*/ 0 w 88992"/>
                <a:gd name="csY1" fmla="*/ 51346 h 51346"/>
              </a:gdLst>
              <a:ahLst/>
              <a:cxnLst>
                <a:cxn ang="0">
                  <a:pos x="csX0" y="csY0"/>
                </a:cxn>
                <a:cxn ang="0">
                  <a:pos x="csX1" y="csY1"/>
                </a:cxn>
              </a:cxnLst>
              <a:rect l="l" t="t" r="r" b="b"/>
              <a:pathLst>
                <a:path w="88992" h="51346">
                  <a:moveTo>
                    <a:pt x="88992" y="0"/>
                  </a:moveTo>
                  <a:lnTo>
                    <a:pt x="0" y="51346"/>
                  </a:lnTo>
                </a:path>
              </a:pathLst>
            </a:custGeom>
            <a:ln w="19050" cap="rnd">
              <a:solidFill>
                <a:srgbClr val="FFFF00"/>
              </a:solidFill>
              <a:prstDash val="solid"/>
              <a:round/>
            </a:ln>
          </p:spPr>
          <p:txBody>
            <a:bodyPr/>
            <a:lstStyle/>
            <a:p>
              <a:endParaRPr lang="ja-JP" altLang="en-US"/>
            </a:p>
          </p:txBody>
        </p:sp>
        <p:sp>
          <p:nvSpPr>
            <p:cNvPr id="17" name="フリーフォーム: 図形 16">
              <a:extLst>
                <a:ext uri="{FF2B5EF4-FFF2-40B4-BE49-F238E27FC236}">
                  <a16:creationId xmlns:a16="http://schemas.microsoft.com/office/drawing/2014/main" id="{3DB6B356-4710-ED3D-0222-867C7B40135F}"/>
                </a:ext>
              </a:extLst>
            </p:cNvPr>
            <p:cNvSpPr/>
            <p:nvPr/>
          </p:nvSpPr>
          <p:spPr>
            <a:xfrm>
              <a:off x="2465384" y="8498283"/>
              <a:ext cx="88992" cy="51346"/>
            </a:xfrm>
            <a:custGeom>
              <a:avLst/>
              <a:gdLst>
                <a:gd name="csX0" fmla="*/ 88992 w 88992"/>
                <a:gd name="csY0" fmla="*/ 0 h 51346"/>
                <a:gd name="csX1" fmla="*/ 0 w 88992"/>
                <a:gd name="csY1" fmla="*/ 51346 h 51346"/>
              </a:gdLst>
              <a:ahLst/>
              <a:cxnLst>
                <a:cxn ang="0">
                  <a:pos x="csX0" y="csY0"/>
                </a:cxn>
                <a:cxn ang="0">
                  <a:pos x="csX1" y="csY1"/>
                </a:cxn>
              </a:cxnLst>
              <a:rect l="l" t="t" r="r" b="b"/>
              <a:pathLst>
                <a:path w="88992" h="51346">
                  <a:moveTo>
                    <a:pt x="88992" y="0"/>
                  </a:moveTo>
                  <a:lnTo>
                    <a:pt x="0" y="51346"/>
                  </a:lnTo>
                </a:path>
              </a:pathLst>
            </a:custGeom>
            <a:ln w="19050" cap="rnd">
              <a:solidFill>
                <a:srgbClr val="FFFF00"/>
              </a:solidFill>
              <a:prstDash val="solid"/>
              <a:round/>
            </a:ln>
          </p:spPr>
          <p:txBody>
            <a:bodyPr/>
            <a:lstStyle/>
            <a:p>
              <a:endParaRPr lang="ja-JP" altLang="en-US"/>
            </a:p>
          </p:txBody>
        </p:sp>
        <p:sp>
          <p:nvSpPr>
            <p:cNvPr id="18" name="フリーフォーム: 図形 17">
              <a:extLst>
                <a:ext uri="{FF2B5EF4-FFF2-40B4-BE49-F238E27FC236}">
                  <a16:creationId xmlns:a16="http://schemas.microsoft.com/office/drawing/2014/main" id="{54518739-F181-50B2-86ED-4EF0284A9BF1}"/>
                </a:ext>
              </a:extLst>
            </p:cNvPr>
            <p:cNvSpPr/>
            <p:nvPr/>
          </p:nvSpPr>
          <p:spPr>
            <a:xfrm>
              <a:off x="2465384" y="8549630"/>
              <a:ext cx="448292" cy="258829"/>
            </a:xfrm>
            <a:custGeom>
              <a:avLst/>
              <a:gdLst>
                <a:gd name="csX0" fmla="*/ 0 w 448292"/>
                <a:gd name="csY0" fmla="*/ 0 h 258829"/>
                <a:gd name="csX1" fmla="*/ 448293 w 448292"/>
                <a:gd name="csY1" fmla="*/ 258830 h 258829"/>
              </a:gdLst>
              <a:ahLst/>
              <a:cxnLst>
                <a:cxn ang="0">
                  <a:pos x="csX0" y="csY0"/>
                </a:cxn>
                <a:cxn ang="0">
                  <a:pos x="csX1" y="csY1"/>
                </a:cxn>
              </a:cxnLst>
              <a:rect l="l" t="t" r="r" b="b"/>
              <a:pathLst>
                <a:path w="448292" h="258829">
                  <a:moveTo>
                    <a:pt x="0" y="0"/>
                  </a:moveTo>
                  <a:lnTo>
                    <a:pt x="448293" y="258830"/>
                  </a:lnTo>
                </a:path>
              </a:pathLst>
            </a:custGeom>
            <a:ln w="19050" cap="rnd">
              <a:solidFill>
                <a:srgbClr val="FFFF00"/>
              </a:solidFill>
              <a:prstDash val="solid"/>
              <a:round/>
            </a:ln>
          </p:spPr>
          <p:txBody>
            <a:bodyPr/>
            <a:lstStyle/>
            <a:p>
              <a:endParaRPr lang="ja-JP" altLang="en-US"/>
            </a:p>
          </p:txBody>
        </p:sp>
      </p:grpSp>
      <p:grpSp>
        <p:nvGrpSpPr>
          <p:cNvPr id="19" name="グループ化 18">
            <a:extLst>
              <a:ext uri="{FF2B5EF4-FFF2-40B4-BE49-F238E27FC236}">
                <a16:creationId xmlns:a16="http://schemas.microsoft.com/office/drawing/2014/main" id="{E413D449-977F-2046-0B67-AE1D5818D5D6}"/>
              </a:ext>
            </a:extLst>
          </p:cNvPr>
          <p:cNvGrpSpPr/>
          <p:nvPr/>
        </p:nvGrpSpPr>
        <p:grpSpPr>
          <a:xfrm>
            <a:off x="594272" y="1862988"/>
            <a:ext cx="771625" cy="1084246"/>
            <a:chOff x="3399240" y="3823688"/>
            <a:chExt cx="468064" cy="657698"/>
          </a:xfrm>
        </p:grpSpPr>
        <p:sp>
          <p:nvSpPr>
            <p:cNvPr id="20" name="フリーフォーム: 図形 19">
              <a:extLst>
                <a:ext uri="{FF2B5EF4-FFF2-40B4-BE49-F238E27FC236}">
                  <a16:creationId xmlns:a16="http://schemas.microsoft.com/office/drawing/2014/main" id="{DD7119B5-97DD-D254-8082-EBF2AD1F3DC6}"/>
                </a:ext>
              </a:extLst>
            </p:cNvPr>
            <p:cNvSpPr/>
            <p:nvPr/>
          </p:nvSpPr>
          <p:spPr>
            <a:xfrm>
              <a:off x="3399240" y="4086943"/>
              <a:ext cx="12541" cy="131690"/>
            </a:xfrm>
            <a:custGeom>
              <a:avLst/>
              <a:gdLst>
                <a:gd name="csX0" fmla="*/ 0 w 12541"/>
                <a:gd name="csY0" fmla="*/ 0 h 131690"/>
                <a:gd name="csX1" fmla="*/ 0 w 12541"/>
                <a:gd name="csY1" fmla="*/ 131690 h 131690"/>
              </a:gdLst>
              <a:ahLst/>
              <a:cxnLst>
                <a:cxn ang="0">
                  <a:pos x="csX0" y="csY0"/>
                </a:cxn>
                <a:cxn ang="0">
                  <a:pos x="csX1" y="csY1"/>
                </a:cxn>
              </a:cxnLst>
              <a:rect l="l" t="t" r="r" b="b"/>
              <a:pathLst>
                <a:path w="12541" h="131690">
                  <a:moveTo>
                    <a:pt x="0" y="0"/>
                  </a:moveTo>
                  <a:lnTo>
                    <a:pt x="0" y="131690"/>
                  </a:lnTo>
                </a:path>
              </a:pathLst>
            </a:custGeom>
            <a:ln w="19050" cap="rnd">
              <a:solidFill>
                <a:srgbClr val="FFFF00"/>
              </a:solidFill>
              <a:prstDash val="solid"/>
              <a:round/>
            </a:ln>
          </p:spPr>
          <p:txBody>
            <a:bodyPr/>
            <a:lstStyle/>
            <a:p>
              <a:endParaRPr lang="ja-JP" altLang="en-US"/>
            </a:p>
          </p:txBody>
        </p:sp>
        <p:sp>
          <p:nvSpPr>
            <p:cNvPr id="21" name="フリーフォーム: 図形 20">
              <a:extLst>
                <a:ext uri="{FF2B5EF4-FFF2-40B4-BE49-F238E27FC236}">
                  <a16:creationId xmlns:a16="http://schemas.microsoft.com/office/drawing/2014/main" id="{17CB9A08-DCFA-BFCB-B666-1AA6A3490311}"/>
                </a:ext>
              </a:extLst>
            </p:cNvPr>
            <p:cNvSpPr/>
            <p:nvPr/>
          </p:nvSpPr>
          <p:spPr>
            <a:xfrm>
              <a:off x="3399240" y="4086943"/>
              <a:ext cx="455522" cy="262878"/>
            </a:xfrm>
            <a:custGeom>
              <a:avLst/>
              <a:gdLst>
                <a:gd name="csX0" fmla="*/ 0 w 455522"/>
                <a:gd name="csY0" fmla="*/ 0 h 262878"/>
                <a:gd name="csX1" fmla="*/ 455523 w 455522"/>
                <a:gd name="csY1" fmla="*/ 262879 h 262878"/>
              </a:gdLst>
              <a:ahLst/>
              <a:cxnLst>
                <a:cxn ang="0">
                  <a:pos x="csX0" y="csY0"/>
                </a:cxn>
                <a:cxn ang="0">
                  <a:pos x="csX1" y="csY1"/>
                </a:cxn>
              </a:cxnLst>
              <a:rect l="l" t="t" r="r" b="b"/>
              <a:pathLst>
                <a:path w="455522" h="262878">
                  <a:moveTo>
                    <a:pt x="0" y="0"/>
                  </a:moveTo>
                  <a:lnTo>
                    <a:pt x="455523" y="262879"/>
                  </a:lnTo>
                </a:path>
              </a:pathLst>
            </a:custGeom>
            <a:ln w="19050" cap="rnd">
              <a:solidFill>
                <a:srgbClr val="FFFF00"/>
              </a:solidFill>
              <a:prstDash val="solid"/>
              <a:round/>
            </a:ln>
          </p:spPr>
          <p:txBody>
            <a:bodyPr/>
            <a:lstStyle/>
            <a:p>
              <a:endParaRPr lang="ja-JP" altLang="en-US"/>
            </a:p>
          </p:txBody>
        </p:sp>
        <p:sp>
          <p:nvSpPr>
            <p:cNvPr id="22" name="フリーフォーム: 図形 21">
              <a:extLst>
                <a:ext uri="{FF2B5EF4-FFF2-40B4-BE49-F238E27FC236}">
                  <a16:creationId xmlns:a16="http://schemas.microsoft.com/office/drawing/2014/main" id="{A630B0F0-C5DA-6C92-8E9F-AFC18A696479}"/>
                </a:ext>
              </a:extLst>
            </p:cNvPr>
            <p:cNvSpPr/>
            <p:nvPr/>
          </p:nvSpPr>
          <p:spPr>
            <a:xfrm>
              <a:off x="3854763" y="4349822"/>
              <a:ext cx="12541" cy="131564"/>
            </a:xfrm>
            <a:custGeom>
              <a:avLst/>
              <a:gdLst>
                <a:gd name="csX0" fmla="*/ 0 w 12541"/>
                <a:gd name="csY0" fmla="*/ 0 h 131564"/>
                <a:gd name="csX1" fmla="*/ 0 w 12541"/>
                <a:gd name="csY1" fmla="*/ 131565 h 131564"/>
              </a:gdLst>
              <a:ahLst/>
              <a:cxnLst>
                <a:cxn ang="0">
                  <a:pos x="csX0" y="csY0"/>
                </a:cxn>
                <a:cxn ang="0">
                  <a:pos x="csX1" y="csY1"/>
                </a:cxn>
              </a:cxnLst>
              <a:rect l="l" t="t" r="r" b="b"/>
              <a:pathLst>
                <a:path w="12541" h="131564">
                  <a:moveTo>
                    <a:pt x="0" y="0"/>
                  </a:moveTo>
                  <a:lnTo>
                    <a:pt x="0" y="131565"/>
                  </a:lnTo>
                </a:path>
              </a:pathLst>
            </a:custGeom>
            <a:ln w="19050" cap="rnd">
              <a:solidFill>
                <a:srgbClr val="FFFF00"/>
              </a:solidFill>
              <a:prstDash val="solid"/>
              <a:round/>
            </a:ln>
          </p:spPr>
          <p:txBody>
            <a:bodyPr/>
            <a:lstStyle/>
            <a:p>
              <a:endParaRPr lang="ja-JP" altLang="en-US"/>
            </a:p>
          </p:txBody>
        </p:sp>
        <p:sp>
          <p:nvSpPr>
            <p:cNvPr id="23" name="フリーフォーム: 図形 22">
              <a:extLst>
                <a:ext uri="{FF2B5EF4-FFF2-40B4-BE49-F238E27FC236}">
                  <a16:creationId xmlns:a16="http://schemas.microsoft.com/office/drawing/2014/main" id="{C15C92A4-D58B-7D99-77E5-38B462E2F956}"/>
                </a:ext>
              </a:extLst>
            </p:cNvPr>
            <p:cNvSpPr/>
            <p:nvPr/>
          </p:nvSpPr>
          <p:spPr>
            <a:xfrm>
              <a:off x="3399240" y="4218633"/>
              <a:ext cx="455522" cy="262753"/>
            </a:xfrm>
            <a:custGeom>
              <a:avLst/>
              <a:gdLst>
                <a:gd name="csX0" fmla="*/ 0 w 455522"/>
                <a:gd name="csY0" fmla="*/ 0 h 262753"/>
                <a:gd name="csX1" fmla="*/ 455523 w 455522"/>
                <a:gd name="csY1" fmla="*/ 262754 h 262753"/>
              </a:gdLst>
              <a:ahLst/>
              <a:cxnLst>
                <a:cxn ang="0">
                  <a:pos x="csX0" y="csY0"/>
                </a:cxn>
                <a:cxn ang="0">
                  <a:pos x="csX1" y="csY1"/>
                </a:cxn>
              </a:cxnLst>
              <a:rect l="l" t="t" r="r" b="b"/>
              <a:pathLst>
                <a:path w="455522" h="262753">
                  <a:moveTo>
                    <a:pt x="0" y="0"/>
                  </a:moveTo>
                  <a:lnTo>
                    <a:pt x="455523" y="262754"/>
                  </a:lnTo>
                </a:path>
              </a:pathLst>
            </a:custGeom>
            <a:ln w="19050" cap="rnd">
              <a:solidFill>
                <a:srgbClr val="FFFF00"/>
              </a:solidFill>
              <a:prstDash val="solid"/>
              <a:round/>
            </a:ln>
          </p:spPr>
          <p:txBody>
            <a:bodyPr/>
            <a:lstStyle/>
            <a:p>
              <a:endParaRPr lang="ja-JP" altLang="en-US"/>
            </a:p>
          </p:txBody>
        </p:sp>
        <p:sp>
          <p:nvSpPr>
            <p:cNvPr id="24" name="フリーフォーム: 図形 23">
              <a:extLst>
                <a:ext uri="{FF2B5EF4-FFF2-40B4-BE49-F238E27FC236}">
                  <a16:creationId xmlns:a16="http://schemas.microsoft.com/office/drawing/2014/main" id="{FBC133C7-E0DC-3C77-7389-B3A06BC656DE}"/>
                </a:ext>
              </a:extLst>
            </p:cNvPr>
            <p:cNvSpPr/>
            <p:nvPr/>
          </p:nvSpPr>
          <p:spPr>
            <a:xfrm>
              <a:off x="3854763" y="4243968"/>
              <a:ext cx="12541" cy="105853"/>
            </a:xfrm>
            <a:custGeom>
              <a:avLst/>
              <a:gdLst>
                <a:gd name="csX0" fmla="*/ 0 w 12541"/>
                <a:gd name="csY0" fmla="*/ 0 h 105853"/>
                <a:gd name="csX1" fmla="*/ 0 w 12541"/>
                <a:gd name="csY1" fmla="*/ 105854 h 105853"/>
              </a:gdLst>
              <a:ahLst/>
              <a:cxnLst>
                <a:cxn ang="0">
                  <a:pos x="csX0" y="csY0"/>
                </a:cxn>
                <a:cxn ang="0">
                  <a:pos x="csX1" y="csY1"/>
                </a:cxn>
              </a:cxnLst>
              <a:rect l="l" t="t" r="r" b="b"/>
              <a:pathLst>
                <a:path w="12541" h="105853">
                  <a:moveTo>
                    <a:pt x="0" y="0"/>
                  </a:moveTo>
                  <a:lnTo>
                    <a:pt x="0" y="105854"/>
                  </a:lnTo>
                </a:path>
              </a:pathLst>
            </a:custGeom>
            <a:ln w="19050" cap="rnd">
              <a:solidFill>
                <a:srgbClr val="FFFF00"/>
              </a:solidFill>
              <a:prstDash val="solid"/>
              <a:round/>
            </a:ln>
          </p:spPr>
          <p:txBody>
            <a:bodyPr/>
            <a:lstStyle/>
            <a:p>
              <a:endParaRPr lang="ja-JP" altLang="en-US"/>
            </a:p>
          </p:txBody>
        </p:sp>
        <p:sp>
          <p:nvSpPr>
            <p:cNvPr id="25" name="フリーフォーム: 図形 24">
              <a:extLst>
                <a:ext uri="{FF2B5EF4-FFF2-40B4-BE49-F238E27FC236}">
                  <a16:creationId xmlns:a16="http://schemas.microsoft.com/office/drawing/2014/main" id="{BA2F9735-D27F-3F96-6177-FB8A6827F21C}"/>
                </a:ext>
              </a:extLst>
            </p:cNvPr>
            <p:cNvSpPr/>
            <p:nvPr/>
          </p:nvSpPr>
          <p:spPr>
            <a:xfrm>
              <a:off x="3854763" y="4086441"/>
              <a:ext cx="12541" cy="157526"/>
            </a:xfrm>
            <a:custGeom>
              <a:avLst/>
              <a:gdLst>
                <a:gd name="csX0" fmla="*/ 0 w 12541"/>
                <a:gd name="csY0" fmla="*/ 0 h 157526"/>
                <a:gd name="csX1" fmla="*/ 0 w 12541"/>
                <a:gd name="csY1" fmla="*/ 157527 h 157526"/>
              </a:gdLst>
              <a:ahLst/>
              <a:cxnLst>
                <a:cxn ang="0">
                  <a:pos x="csX0" y="csY0"/>
                </a:cxn>
                <a:cxn ang="0">
                  <a:pos x="csX1" y="csY1"/>
                </a:cxn>
              </a:cxnLst>
              <a:rect l="l" t="t" r="r" b="b"/>
              <a:pathLst>
                <a:path w="12541" h="157526">
                  <a:moveTo>
                    <a:pt x="0" y="0"/>
                  </a:moveTo>
                  <a:lnTo>
                    <a:pt x="0" y="157527"/>
                  </a:lnTo>
                </a:path>
              </a:pathLst>
            </a:custGeom>
            <a:ln w="19050" cap="rnd">
              <a:solidFill>
                <a:srgbClr val="FFFF00"/>
              </a:solidFill>
              <a:prstDash val="solid"/>
              <a:round/>
            </a:ln>
          </p:spPr>
          <p:txBody>
            <a:bodyPr/>
            <a:lstStyle/>
            <a:p>
              <a:endParaRPr lang="ja-JP" altLang="en-US"/>
            </a:p>
          </p:txBody>
        </p:sp>
        <p:sp>
          <p:nvSpPr>
            <p:cNvPr id="26" name="フリーフォーム: 図形 25">
              <a:extLst>
                <a:ext uri="{FF2B5EF4-FFF2-40B4-BE49-F238E27FC236}">
                  <a16:creationId xmlns:a16="http://schemas.microsoft.com/office/drawing/2014/main" id="{7DD21A99-2CFC-16D4-51D3-C52F1B4B8908}"/>
                </a:ext>
              </a:extLst>
            </p:cNvPr>
            <p:cNvSpPr/>
            <p:nvPr/>
          </p:nvSpPr>
          <p:spPr>
            <a:xfrm>
              <a:off x="3399240" y="3981089"/>
              <a:ext cx="12541" cy="105853"/>
            </a:xfrm>
            <a:custGeom>
              <a:avLst/>
              <a:gdLst>
                <a:gd name="csX0" fmla="*/ 0 w 12541"/>
                <a:gd name="csY0" fmla="*/ 0 h 105853"/>
                <a:gd name="csX1" fmla="*/ 0 w 12541"/>
                <a:gd name="csY1" fmla="*/ 105854 h 105853"/>
              </a:gdLst>
              <a:ahLst/>
              <a:cxnLst>
                <a:cxn ang="0">
                  <a:pos x="csX0" y="csY0"/>
                </a:cxn>
                <a:cxn ang="0">
                  <a:pos x="csX1" y="csY1"/>
                </a:cxn>
              </a:cxnLst>
              <a:rect l="l" t="t" r="r" b="b"/>
              <a:pathLst>
                <a:path w="12541" h="105853">
                  <a:moveTo>
                    <a:pt x="0" y="0"/>
                  </a:moveTo>
                  <a:lnTo>
                    <a:pt x="0" y="105854"/>
                  </a:lnTo>
                </a:path>
              </a:pathLst>
            </a:custGeom>
            <a:ln w="19050" cap="rnd">
              <a:solidFill>
                <a:srgbClr val="FFFF00"/>
              </a:solidFill>
              <a:prstDash val="solid"/>
              <a:round/>
            </a:ln>
          </p:spPr>
          <p:txBody>
            <a:bodyPr/>
            <a:lstStyle/>
            <a:p>
              <a:endParaRPr lang="ja-JP" altLang="en-US"/>
            </a:p>
          </p:txBody>
        </p:sp>
        <p:sp>
          <p:nvSpPr>
            <p:cNvPr id="27" name="フリーフォーム: 図形 26">
              <a:extLst>
                <a:ext uri="{FF2B5EF4-FFF2-40B4-BE49-F238E27FC236}">
                  <a16:creationId xmlns:a16="http://schemas.microsoft.com/office/drawing/2014/main" id="{164D89B2-8CB4-3DEA-C6A1-CEE81E58281F}"/>
                </a:ext>
              </a:extLst>
            </p:cNvPr>
            <p:cNvSpPr/>
            <p:nvPr/>
          </p:nvSpPr>
          <p:spPr>
            <a:xfrm>
              <a:off x="3399240" y="3823688"/>
              <a:ext cx="12541" cy="157401"/>
            </a:xfrm>
            <a:custGeom>
              <a:avLst/>
              <a:gdLst>
                <a:gd name="csX0" fmla="*/ 0 w 12541"/>
                <a:gd name="csY0" fmla="*/ 0 h 157401"/>
                <a:gd name="csX1" fmla="*/ 0 w 12541"/>
                <a:gd name="csY1" fmla="*/ 157401 h 157401"/>
              </a:gdLst>
              <a:ahLst/>
              <a:cxnLst>
                <a:cxn ang="0">
                  <a:pos x="csX0" y="csY0"/>
                </a:cxn>
                <a:cxn ang="0">
                  <a:pos x="csX1" y="csY1"/>
                </a:cxn>
              </a:cxnLst>
              <a:rect l="l" t="t" r="r" b="b"/>
              <a:pathLst>
                <a:path w="12541" h="157401">
                  <a:moveTo>
                    <a:pt x="0" y="0"/>
                  </a:moveTo>
                  <a:lnTo>
                    <a:pt x="0" y="157401"/>
                  </a:lnTo>
                </a:path>
              </a:pathLst>
            </a:custGeom>
            <a:ln w="19050" cap="rnd">
              <a:solidFill>
                <a:srgbClr val="FFFF00"/>
              </a:solidFill>
              <a:prstDash val="solid"/>
              <a:round/>
            </a:ln>
          </p:spPr>
          <p:txBody>
            <a:bodyPr/>
            <a:lstStyle/>
            <a:p>
              <a:endParaRPr lang="ja-JP" altLang="en-US"/>
            </a:p>
          </p:txBody>
        </p:sp>
        <p:sp>
          <p:nvSpPr>
            <p:cNvPr id="28" name="フリーフォーム: 図形 27">
              <a:extLst>
                <a:ext uri="{FF2B5EF4-FFF2-40B4-BE49-F238E27FC236}">
                  <a16:creationId xmlns:a16="http://schemas.microsoft.com/office/drawing/2014/main" id="{9F3A4B46-514F-C76F-5A0C-B988F9523595}"/>
                </a:ext>
              </a:extLst>
            </p:cNvPr>
            <p:cNvSpPr/>
            <p:nvPr/>
          </p:nvSpPr>
          <p:spPr>
            <a:xfrm>
              <a:off x="3740883" y="4119176"/>
              <a:ext cx="12541" cy="59072"/>
            </a:xfrm>
            <a:custGeom>
              <a:avLst/>
              <a:gdLst>
                <a:gd name="csX0" fmla="*/ 0 w 12541"/>
                <a:gd name="csY0" fmla="*/ 0 h 59072"/>
                <a:gd name="csX1" fmla="*/ 0 w 12541"/>
                <a:gd name="csY1" fmla="*/ 59073 h 59072"/>
              </a:gdLst>
              <a:ahLst/>
              <a:cxnLst>
                <a:cxn ang="0">
                  <a:pos x="csX0" y="csY0"/>
                </a:cxn>
                <a:cxn ang="0">
                  <a:pos x="csX1" y="csY1"/>
                </a:cxn>
              </a:cxnLst>
              <a:rect l="l" t="t" r="r" b="b"/>
              <a:pathLst>
                <a:path w="12541" h="59072">
                  <a:moveTo>
                    <a:pt x="0" y="0"/>
                  </a:moveTo>
                  <a:lnTo>
                    <a:pt x="0" y="59073"/>
                  </a:lnTo>
                </a:path>
              </a:pathLst>
            </a:custGeom>
            <a:ln w="19050" cap="rnd">
              <a:solidFill>
                <a:srgbClr val="FFFF00"/>
              </a:solidFill>
              <a:prstDash val="solid"/>
              <a:round/>
            </a:ln>
          </p:spPr>
          <p:txBody>
            <a:bodyPr/>
            <a:lstStyle/>
            <a:p>
              <a:endParaRPr lang="ja-JP" altLang="en-US"/>
            </a:p>
          </p:txBody>
        </p:sp>
        <p:sp>
          <p:nvSpPr>
            <p:cNvPr id="29" name="フリーフォーム: 図形 28">
              <a:extLst>
                <a:ext uri="{FF2B5EF4-FFF2-40B4-BE49-F238E27FC236}">
                  <a16:creationId xmlns:a16="http://schemas.microsoft.com/office/drawing/2014/main" id="{65AA5539-7394-2BA0-57AC-5F02588275B7}"/>
                </a:ext>
              </a:extLst>
            </p:cNvPr>
            <p:cNvSpPr/>
            <p:nvPr/>
          </p:nvSpPr>
          <p:spPr>
            <a:xfrm>
              <a:off x="3513121" y="3987736"/>
              <a:ext cx="12541" cy="59072"/>
            </a:xfrm>
            <a:custGeom>
              <a:avLst/>
              <a:gdLst>
                <a:gd name="csX0" fmla="*/ 0 w 12541"/>
                <a:gd name="csY0" fmla="*/ 59072 h 59072"/>
                <a:gd name="csX1" fmla="*/ 0 w 12541"/>
                <a:gd name="csY1" fmla="*/ 0 h 59072"/>
              </a:gdLst>
              <a:ahLst/>
              <a:cxnLst>
                <a:cxn ang="0">
                  <a:pos x="csX0" y="csY0"/>
                </a:cxn>
                <a:cxn ang="0">
                  <a:pos x="csX1" y="csY1"/>
                </a:cxn>
              </a:cxnLst>
              <a:rect l="l" t="t" r="r" b="b"/>
              <a:pathLst>
                <a:path w="12541" h="59072">
                  <a:moveTo>
                    <a:pt x="0" y="59072"/>
                  </a:moveTo>
                  <a:lnTo>
                    <a:pt x="0" y="0"/>
                  </a:lnTo>
                </a:path>
              </a:pathLst>
            </a:custGeom>
            <a:ln w="19050" cap="rnd">
              <a:solidFill>
                <a:srgbClr val="FFFF00"/>
              </a:solidFill>
              <a:prstDash val="solid"/>
              <a:round/>
            </a:ln>
          </p:spPr>
          <p:txBody>
            <a:bodyPr/>
            <a:lstStyle/>
            <a:p>
              <a:endParaRPr lang="ja-JP" altLang="en-US"/>
            </a:p>
          </p:txBody>
        </p:sp>
        <p:sp>
          <p:nvSpPr>
            <p:cNvPr id="30" name="フリーフォーム: 図形 29">
              <a:extLst>
                <a:ext uri="{FF2B5EF4-FFF2-40B4-BE49-F238E27FC236}">
                  <a16:creationId xmlns:a16="http://schemas.microsoft.com/office/drawing/2014/main" id="{1EDECACD-0CFB-735D-32CA-148B893B23AC}"/>
                </a:ext>
              </a:extLst>
            </p:cNvPr>
            <p:cNvSpPr/>
            <p:nvPr/>
          </p:nvSpPr>
          <p:spPr>
            <a:xfrm>
              <a:off x="3399240" y="3981089"/>
              <a:ext cx="113880" cy="65719"/>
            </a:xfrm>
            <a:custGeom>
              <a:avLst/>
              <a:gdLst>
                <a:gd name="csX0" fmla="*/ 0 w 113880"/>
                <a:gd name="csY0" fmla="*/ 0 h 65719"/>
                <a:gd name="csX1" fmla="*/ 113881 w 113880"/>
                <a:gd name="csY1" fmla="*/ 65720 h 65719"/>
              </a:gdLst>
              <a:ahLst/>
              <a:cxnLst>
                <a:cxn ang="0">
                  <a:pos x="csX0" y="csY0"/>
                </a:cxn>
                <a:cxn ang="0">
                  <a:pos x="csX1" y="csY1"/>
                </a:cxn>
              </a:cxnLst>
              <a:rect l="l" t="t" r="r" b="b"/>
              <a:pathLst>
                <a:path w="113880" h="65719">
                  <a:moveTo>
                    <a:pt x="0" y="0"/>
                  </a:moveTo>
                  <a:lnTo>
                    <a:pt x="113881" y="65720"/>
                  </a:lnTo>
                </a:path>
              </a:pathLst>
            </a:custGeom>
            <a:ln w="19050" cap="rnd">
              <a:solidFill>
                <a:srgbClr val="FFFF00"/>
              </a:solidFill>
              <a:prstDash val="solid"/>
              <a:round/>
            </a:ln>
          </p:spPr>
          <p:txBody>
            <a:bodyPr/>
            <a:lstStyle/>
            <a:p>
              <a:endParaRPr lang="ja-JP" altLang="en-US"/>
            </a:p>
          </p:txBody>
        </p:sp>
        <p:sp>
          <p:nvSpPr>
            <p:cNvPr id="31" name="フリーフォーム: 図形 30">
              <a:extLst>
                <a:ext uri="{FF2B5EF4-FFF2-40B4-BE49-F238E27FC236}">
                  <a16:creationId xmlns:a16="http://schemas.microsoft.com/office/drawing/2014/main" id="{B53E8BCC-F5C8-F127-038B-65E17B0B7EDD}"/>
                </a:ext>
              </a:extLst>
            </p:cNvPr>
            <p:cNvSpPr/>
            <p:nvPr/>
          </p:nvSpPr>
          <p:spPr>
            <a:xfrm>
              <a:off x="3399240" y="3823688"/>
              <a:ext cx="455522" cy="262753"/>
            </a:xfrm>
            <a:custGeom>
              <a:avLst/>
              <a:gdLst>
                <a:gd name="csX0" fmla="*/ 0 w 455522"/>
                <a:gd name="csY0" fmla="*/ 0 h 262753"/>
                <a:gd name="csX1" fmla="*/ 455523 w 455522"/>
                <a:gd name="csY1" fmla="*/ 262754 h 262753"/>
              </a:gdLst>
              <a:ahLst/>
              <a:cxnLst>
                <a:cxn ang="0">
                  <a:pos x="csX0" y="csY0"/>
                </a:cxn>
                <a:cxn ang="0">
                  <a:pos x="csX1" y="csY1"/>
                </a:cxn>
              </a:cxnLst>
              <a:rect l="l" t="t" r="r" b="b"/>
              <a:pathLst>
                <a:path w="455522" h="262753">
                  <a:moveTo>
                    <a:pt x="0" y="0"/>
                  </a:moveTo>
                  <a:lnTo>
                    <a:pt x="455523" y="262754"/>
                  </a:lnTo>
                </a:path>
              </a:pathLst>
            </a:custGeom>
            <a:ln w="19050" cap="rnd">
              <a:solidFill>
                <a:srgbClr val="FFFF00"/>
              </a:solidFill>
              <a:prstDash val="solid"/>
              <a:round/>
            </a:ln>
          </p:spPr>
          <p:txBody>
            <a:bodyPr/>
            <a:lstStyle/>
            <a:p>
              <a:endParaRPr lang="ja-JP" altLang="en-US"/>
            </a:p>
          </p:txBody>
        </p:sp>
        <p:sp>
          <p:nvSpPr>
            <p:cNvPr id="32" name="フリーフォーム: 図形 31">
              <a:extLst>
                <a:ext uri="{FF2B5EF4-FFF2-40B4-BE49-F238E27FC236}">
                  <a16:creationId xmlns:a16="http://schemas.microsoft.com/office/drawing/2014/main" id="{23EC763C-F929-BFFD-E8AC-C925B83B4B75}"/>
                </a:ext>
              </a:extLst>
            </p:cNvPr>
            <p:cNvSpPr/>
            <p:nvPr/>
          </p:nvSpPr>
          <p:spPr>
            <a:xfrm>
              <a:off x="3740883" y="4178248"/>
              <a:ext cx="113880" cy="65719"/>
            </a:xfrm>
            <a:custGeom>
              <a:avLst/>
              <a:gdLst>
                <a:gd name="csX0" fmla="*/ 0 w 113880"/>
                <a:gd name="csY0" fmla="*/ 0 h 65719"/>
                <a:gd name="csX1" fmla="*/ 113881 w 113880"/>
                <a:gd name="csY1" fmla="*/ 65720 h 65719"/>
              </a:gdLst>
              <a:ahLst/>
              <a:cxnLst>
                <a:cxn ang="0">
                  <a:pos x="csX0" y="csY0"/>
                </a:cxn>
                <a:cxn ang="0">
                  <a:pos x="csX1" y="csY1"/>
                </a:cxn>
              </a:cxnLst>
              <a:rect l="l" t="t" r="r" b="b"/>
              <a:pathLst>
                <a:path w="113880" h="65719">
                  <a:moveTo>
                    <a:pt x="0" y="0"/>
                  </a:moveTo>
                  <a:lnTo>
                    <a:pt x="113881" y="65720"/>
                  </a:lnTo>
                </a:path>
              </a:pathLst>
            </a:custGeom>
            <a:ln w="19050" cap="rnd">
              <a:solidFill>
                <a:srgbClr val="FFFF00"/>
              </a:solidFill>
              <a:prstDash val="solid"/>
              <a:round/>
            </a:ln>
          </p:spPr>
          <p:txBody>
            <a:bodyPr/>
            <a:lstStyle/>
            <a:p>
              <a:endParaRPr lang="ja-JP" altLang="en-US"/>
            </a:p>
          </p:txBody>
        </p:sp>
        <p:sp>
          <p:nvSpPr>
            <p:cNvPr id="33" name="フリーフォーム: 図形 32">
              <a:extLst>
                <a:ext uri="{FF2B5EF4-FFF2-40B4-BE49-F238E27FC236}">
                  <a16:creationId xmlns:a16="http://schemas.microsoft.com/office/drawing/2014/main" id="{3EC3056A-6448-0387-AF74-A858301BE37D}"/>
                </a:ext>
              </a:extLst>
            </p:cNvPr>
            <p:cNvSpPr/>
            <p:nvPr/>
          </p:nvSpPr>
          <p:spPr>
            <a:xfrm>
              <a:off x="3513121" y="3987736"/>
              <a:ext cx="227761" cy="131439"/>
            </a:xfrm>
            <a:custGeom>
              <a:avLst/>
              <a:gdLst>
                <a:gd name="csX0" fmla="*/ 0 w 227761"/>
                <a:gd name="csY0" fmla="*/ 0 h 131439"/>
                <a:gd name="csX1" fmla="*/ 227761 w 227761"/>
                <a:gd name="csY1" fmla="*/ 131439 h 131439"/>
              </a:gdLst>
              <a:ahLst/>
              <a:cxnLst>
                <a:cxn ang="0">
                  <a:pos x="csX0" y="csY0"/>
                </a:cxn>
                <a:cxn ang="0">
                  <a:pos x="csX1" y="csY1"/>
                </a:cxn>
              </a:cxnLst>
              <a:rect l="l" t="t" r="r" b="b"/>
              <a:pathLst>
                <a:path w="227761" h="131439">
                  <a:moveTo>
                    <a:pt x="0" y="0"/>
                  </a:moveTo>
                  <a:lnTo>
                    <a:pt x="227761" y="131439"/>
                  </a:lnTo>
                </a:path>
              </a:pathLst>
            </a:custGeom>
            <a:ln w="19050" cap="rnd">
              <a:solidFill>
                <a:srgbClr val="FFFF00"/>
              </a:solidFill>
              <a:prstDash val="solid"/>
              <a:round/>
            </a:ln>
          </p:spPr>
          <p:txBody>
            <a:bodyPr/>
            <a:lstStyle/>
            <a:p>
              <a:endParaRPr lang="ja-JP" altLang="en-US"/>
            </a:p>
          </p:txBody>
        </p:sp>
      </p:grpSp>
      <p:grpSp>
        <p:nvGrpSpPr>
          <p:cNvPr id="34" name="グループ化 33">
            <a:extLst>
              <a:ext uri="{FF2B5EF4-FFF2-40B4-BE49-F238E27FC236}">
                <a16:creationId xmlns:a16="http://schemas.microsoft.com/office/drawing/2014/main" id="{504182F1-6D25-5B3E-DAF3-5DB93133FFA3}"/>
              </a:ext>
            </a:extLst>
          </p:cNvPr>
          <p:cNvGrpSpPr/>
          <p:nvPr/>
        </p:nvGrpSpPr>
        <p:grpSpPr>
          <a:xfrm>
            <a:off x="1576173" y="1884398"/>
            <a:ext cx="783598" cy="1098423"/>
            <a:chOff x="764704" y="3643880"/>
            <a:chExt cx="475327" cy="666298"/>
          </a:xfrm>
        </p:grpSpPr>
        <p:sp>
          <p:nvSpPr>
            <p:cNvPr id="37" name="フリーフォーム: 図形 36">
              <a:extLst>
                <a:ext uri="{FF2B5EF4-FFF2-40B4-BE49-F238E27FC236}">
                  <a16:creationId xmlns:a16="http://schemas.microsoft.com/office/drawing/2014/main" id="{B3FC6C34-ED1C-0746-5FF2-37F71BB80DD3}"/>
                </a:ext>
              </a:extLst>
            </p:cNvPr>
            <p:cNvSpPr/>
            <p:nvPr/>
          </p:nvSpPr>
          <p:spPr>
            <a:xfrm>
              <a:off x="857456" y="3936879"/>
              <a:ext cx="137985" cy="79665"/>
            </a:xfrm>
            <a:custGeom>
              <a:avLst/>
              <a:gdLst>
                <a:gd name="csX0" fmla="*/ 0 w 103441"/>
                <a:gd name="csY0" fmla="*/ 59722 h 59721"/>
                <a:gd name="csX1" fmla="*/ 103442 w 103441"/>
                <a:gd name="csY1" fmla="*/ 0 h 59721"/>
              </a:gdLst>
              <a:ahLst/>
              <a:cxnLst>
                <a:cxn ang="0">
                  <a:pos x="csX0" y="csY0"/>
                </a:cxn>
                <a:cxn ang="0">
                  <a:pos x="csX1" y="csY1"/>
                </a:cxn>
              </a:cxnLst>
              <a:rect l="l" t="t" r="r" b="b"/>
              <a:pathLst>
                <a:path w="103441" h="59721">
                  <a:moveTo>
                    <a:pt x="0" y="59722"/>
                  </a:moveTo>
                  <a:lnTo>
                    <a:pt x="103442" y="0"/>
                  </a:lnTo>
                </a:path>
              </a:pathLst>
            </a:custGeom>
            <a:ln w="19050" cap="rnd">
              <a:solidFill>
                <a:srgbClr val="FFFF00"/>
              </a:solidFill>
              <a:prstDash val="solid"/>
              <a:round/>
            </a:ln>
          </p:spPr>
          <p:txBody>
            <a:bodyPr/>
            <a:lstStyle/>
            <a:p>
              <a:endParaRPr lang="ja-JP" altLang="en-US"/>
            </a:p>
          </p:txBody>
        </p:sp>
        <p:sp>
          <p:nvSpPr>
            <p:cNvPr id="38" name="フリーフォーム: 図形 37">
              <a:extLst>
                <a:ext uri="{FF2B5EF4-FFF2-40B4-BE49-F238E27FC236}">
                  <a16:creationId xmlns:a16="http://schemas.microsoft.com/office/drawing/2014/main" id="{DC68EA12-F651-31CC-97EB-446A3DF06911}"/>
                </a:ext>
              </a:extLst>
            </p:cNvPr>
            <p:cNvSpPr/>
            <p:nvPr/>
          </p:nvSpPr>
          <p:spPr>
            <a:xfrm>
              <a:off x="857456" y="3643880"/>
              <a:ext cx="369868" cy="372664"/>
            </a:xfrm>
            <a:custGeom>
              <a:avLst/>
              <a:gdLst>
                <a:gd name="csX0" fmla="*/ 277273 w 277272"/>
                <a:gd name="csY0" fmla="*/ 0 h 279368"/>
                <a:gd name="csX1" fmla="*/ 0 w 277272"/>
                <a:gd name="csY1" fmla="*/ 279368 h 279368"/>
              </a:gdLst>
              <a:ahLst/>
              <a:cxnLst>
                <a:cxn ang="0">
                  <a:pos x="csX0" y="csY0"/>
                </a:cxn>
                <a:cxn ang="0">
                  <a:pos x="csX1" y="csY1"/>
                </a:cxn>
              </a:cxnLst>
              <a:rect l="l" t="t" r="r" b="b"/>
              <a:pathLst>
                <a:path w="277272" h="279368">
                  <a:moveTo>
                    <a:pt x="277273" y="0"/>
                  </a:moveTo>
                  <a:lnTo>
                    <a:pt x="0" y="279368"/>
                  </a:lnTo>
                </a:path>
              </a:pathLst>
            </a:custGeom>
            <a:ln w="19050" cap="rnd">
              <a:solidFill>
                <a:srgbClr val="FFFF00"/>
              </a:solidFill>
              <a:prstDash val="solid"/>
              <a:round/>
            </a:ln>
          </p:spPr>
          <p:txBody>
            <a:bodyPr/>
            <a:lstStyle/>
            <a:p>
              <a:endParaRPr lang="ja-JP" altLang="en-US"/>
            </a:p>
          </p:txBody>
        </p:sp>
        <p:sp>
          <p:nvSpPr>
            <p:cNvPr id="39" name="フリーフォーム: 図形 38">
              <a:extLst>
                <a:ext uri="{FF2B5EF4-FFF2-40B4-BE49-F238E27FC236}">
                  <a16:creationId xmlns:a16="http://schemas.microsoft.com/office/drawing/2014/main" id="{5ED309E9-C0D7-53F7-37CD-0D71AB94B41A}"/>
                </a:ext>
              </a:extLst>
            </p:cNvPr>
            <p:cNvSpPr/>
            <p:nvPr/>
          </p:nvSpPr>
          <p:spPr>
            <a:xfrm>
              <a:off x="1227325" y="3643880"/>
              <a:ext cx="12706" cy="399345"/>
            </a:xfrm>
            <a:custGeom>
              <a:avLst/>
              <a:gdLst>
                <a:gd name="csX0" fmla="*/ 0 w 9525"/>
                <a:gd name="csY0" fmla="*/ 299371 h 299370"/>
                <a:gd name="csX1" fmla="*/ 0 w 9525"/>
                <a:gd name="csY1" fmla="*/ 0 h 299370"/>
              </a:gdLst>
              <a:ahLst/>
              <a:cxnLst>
                <a:cxn ang="0">
                  <a:pos x="csX0" y="csY0"/>
                </a:cxn>
                <a:cxn ang="0">
                  <a:pos x="csX1" y="csY1"/>
                </a:cxn>
              </a:cxnLst>
              <a:rect l="l" t="t" r="r" b="b"/>
              <a:pathLst>
                <a:path w="9525" h="299370">
                  <a:moveTo>
                    <a:pt x="0" y="299371"/>
                  </a:moveTo>
                  <a:lnTo>
                    <a:pt x="0" y="0"/>
                  </a:lnTo>
                </a:path>
              </a:pathLst>
            </a:custGeom>
            <a:ln w="19050" cap="rnd">
              <a:solidFill>
                <a:srgbClr val="FFFF00"/>
              </a:solidFill>
              <a:prstDash val="solid"/>
              <a:round/>
            </a:ln>
          </p:spPr>
          <p:txBody>
            <a:bodyPr/>
            <a:lstStyle/>
            <a:p>
              <a:endParaRPr lang="ja-JP" altLang="en-US"/>
            </a:p>
          </p:txBody>
        </p:sp>
        <p:sp>
          <p:nvSpPr>
            <p:cNvPr id="40" name="フリーフォーム: 図形 39">
              <a:extLst>
                <a:ext uri="{FF2B5EF4-FFF2-40B4-BE49-F238E27FC236}">
                  <a16:creationId xmlns:a16="http://schemas.microsoft.com/office/drawing/2014/main" id="{76D1B2A6-14FD-73BE-3651-95C3101673FD}"/>
                </a:ext>
              </a:extLst>
            </p:cNvPr>
            <p:cNvSpPr/>
            <p:nvPr/>
          </p:nvSpPr>
          <p:spPr>
            <a:xfrm>
              <a:off x="764704" y="4043227"/>
              <a:ext cx="462622" cy="266951"/>
            </a:xfrm>
            <a:custGeom>
              <a:avLst/>
              <a:gdLst>
                <a:gd name="csX0" fmla="*/ 0 w 346805"/>
                <a:gd name="csY0" fmla="*/ 200120 h 200120"/>
                <a:gd name="csX1" fmla="*/ 346805 w 346805"/>
                <a:gd name="csY1" fmla="*/ 0 h 200120"/>
              </a:gdLst>
              <a:ahLst/>
              <a:cxnLst>
                <a:cxn ang="0">
                  <a:pos x="csX0" y="csY0"/>
                </a:cxn>
                <a:cxn ang="0">
                  <a:pos x="csX1" y="csY1"/>
                </a:cxn>
              </a:cxnLst>
              <a:rect l="l" t="t" r="r" b="b"/>
              <a:pathLst>
                <a:path w="346805" h="200120">
                  <a:moveTo>
                    <a:pt x="0" y="200120"/>
                  </a:moveTo>
                  <a:lnTo>
                    <a:pt x="346805" y="0"/>
                  </a:lnTo>
                </a:path>
              </a:pathLst>
            </a:custGeom>
            <a:ln w="19050" cap="rnd">
              <a:solidFill>
                <a:srgbClr val="FFFF00"/>
              </a:solidFill>
              <a:prstDash val="solid"/>
              <a:round/>
            </a:ln>
          </p:spPr>
          <p:txBody>
            <a:bodyPr/>
            <a:lstStyle/>
            <a:p>
              <a:endParaRPr lang="ja-JP" altLang="en-US"/>
            </a:p>
          </p:txBody>
        </p:sp>
        <p:sp>
          <p:nvSpPr>
            <p:cNvPr id="41" name="フリーフォーム: 図形 40">
              <a:extLst>
                <a:ext uri="{FF2B5EF4-FFF2-40B4-BE49-F238E27FC236}">
                  <a16:creationId xmlns:a16="http://schemas.microsoft.com/office/drawing/2014/main" id="{09EE9286-F843-3A8A-F19C-F3D0309DC727}"/>
                </a:ext>
              </a:extLst>
            </p:cNvPr>
            <p:cNvSpPr/>
            <p:nvPr/>
          </p:nvSpPr>
          <p:spPr>
            <a:xfrm>
              <a:off x="764704" y="4177019"/>
              <a:ext cx="12706" cy="133156"/>
            </a:xfrm>
            <a:custGeom>
              <a:avLst/>
              <a:gdLst>
                <a:gd name="csX0" fmla="*/ 0 w 9525"/>
                <a:gd name="csY0" fmla="*/ 0 h 99821"/>
                <a:gd name="csX1" fmla="*/ 0 w 9525"/>
                <a:gd name="csY1" fmla="*/ 99822 h 99821"/>
              </a:gdLst>
              <a:ahLst/>
              <a:cxnLst>
                <a:cxn ang="0">
                  <a:pos x="csX0" y="csY0"/>
                </a:cxn>
                <a:cxn ang="0">
                  <a:pos x="csX1" y="csY1"/>
                </a:cxn>
              </a:cxnLst>
              <a:rect l="l" t="t" r="r" b="b"/>
              <a:pathLst>
                <a:path w="9525" h="99821">
                  <a:moveTo>
                    <a:pt x="0" y="0"/>
                  </a:moveTo>
                  <a:lnTo>
                    <a:pt x="0" y="99822"/>
                  </a:lnTo>
                </a:path>
              </a:pathLst>
            </a:custGeom>
            <a:ln w="19050" cap="rnd">
              <a:solidFill>
                <a:srgbClr val="FFFF00"/>
              </a:solidFill>
              <a:prstDash val="solid"/>
              <a:round/>
            </a:ln>
          </p:spPr>
          <p:txBody>
            <a:bodyPr/>
            <a:lstStyle/>
            <a:p>
              <a:endParaRPr lang="ja-JP" altLang="en-US"/>
            </a:p>
          </p:txBody>
        </p:sp>
        <p:sp>
          <p:nvSpPr>
            <p:cNvPr id="42" name="フリーフォーム: 図形 41">
              <a:extLst>
                <a:ext uri="{FF2B5EF4-FFF2-40B4-BE49-F238E27FC236}">
                  <a16:creationId xmlns:a16="http://schemas.microsoft.com/office/drawing/2014/main" id="{92476BC2-6969-7A77-098D-8CAAA0634314}"/>
                </a:ext>
              </a:extLst>
            </p:cNvPr>
            <p:cNvSpPr/>
            <p:nvPr/>
          </p:nvSpPr>
          <p:spPr>
            <a:xfrm>
              <a:off x="764704" y="4043862"/>
              <a:ext cx="230738" cy="133158"/>
            </a:xfrm>
            <a:custGeom>
              <a:avLst/>
              <a:gdLst>
                <a:gd name="csX0" fmla="*/ 172974 w 172973"/>
                <a:gd name="csY0" fmla="*/ 0 h 99822"/>
                <a:gd name="csX1" fmla="*/ 0 w 172973"/>
                <a:gd name="csY1" fmla="*/ 99822 h 99822"/>
              </a:gdLst>
              <a:ahLst/>
              <a:cxnLst>
                <a:cxn ang="0">
                  <a:pos x="csX0" y="csY0"/>
                </a:cxn>
                <a:cxn ang="0">
                  <a:pos x="csX1" y="csY1"/>
                </a:cxn>
              </a:cxnLst>
              <a:rect l="l" t="t" r="r" b="b"/>
              <a:pathLst>
                <a:path w="172973" h="99822">
                  <a:moveTo>
                    <a:pt x="172974" y="0"/>
                  </a:moveTo>
                  <a:lnTo>
                    <a:pt x="0" y="99822"/>
                  </a:lnTo>
                </a:path>
              </a:pathLst>
            </a:custGeom>
            <a:ln w="19050" cap="rnd">
              <a:solidFill>
                <a:srgbClr val="FFFF00"/>
              </a:solidFill>
              <a:prstDash val="solid"/>
              <a:round/>
            </a:ln>
          </p:spPr>
          <p:txBody>
            <a:bodyPr/>
            <a:lstStyle/>
            <a:p>
              <a:endParaRPr lang="ja-JP" altLang="en-US"/>
            </a:p>
          </p:txBody>
        </p:sp>
        <p:sp>
          <p:nvSpPr>
            <p:cNvPr id="43" name="フリーフォーム: 図形 42">
              <a:extLst>
                <a:ext uri="{FF2B5EF4-FFF2-40B4-BE49-F238E27FC236}">
                  <a16:creationId xmlns:a16="http://schemas.microsoft.com/office/drawing/2014/main" id="{8DA61F17-083B-E68A-5BAC-DDD935573852}"/>
                </a:ext>
              </a:extLst>
            </p:cNvPr>
            <p:cNvSpPr/>
            <p:nvPr/>
          </p:nvSpPr>
          <p:spPr>
            <a:xfrm>
              <a:off x="995443" y="3936879"/>
              <a:ext cx="12706" cy="106983"/>
            </a:xfrm>
            <a:custGeom>
              <a:avLst/>
              <a:gdLst>
                <a:gd name="csX0" fmla="*/ 0 w 9525"/>
                <a:gd name="csY0" fmla="*/ 0 h 80200"/>
                <a:gd name="csX1" fmla="*/ 0 w 9525"/>
                <a:gd name="csY1" fmla="*/ 80200 h 80200"/>
              </a:gdLst>
              <a:ahLst/>
              <a:cxnLst>
                <a:cxn ang="0">
                  <a:pos x="csX0" y="csY0"/>
                </a:cxn>
                <a:cxn ang="0">
                  <a:pos x="csX1" y="csY1"/>
                </a:cxn>
              </a:cxnLst>
              <a:rect l="l" t="t" r="r" b="b"/>
              <a:pathLst>
                <a:path w="9525" h="80200">
                  <a:moveTo>
                    <a:pt x="0" y="0"/>
                  </a:moveTo>
                  <a:lnTo>
                    <a:pt x="0" y="80200"/>
                  </a:lnTo>
                </a:path>
              </a:pathLst>
            </a:custGeom>
            <a:ln w="19050" cap="rnd">
              <a:solidFill>
                <a:srgbClr val="FFFF00"/>
              </a:solidFill>
              <a:prstDash val="solid"/>
              <a:round/>
            </a:ln>
          </p:spPr>
          <p:txBody>
            <a:bodyPr/>
            <a:lstStyle/>
            <a:p>
              <a:endParaRPr lang="ja-JP" altLang="en-US"/>
            </a:p>
          </p:txBody>
        </p:sp>
      </p:grpSp>
      <p:pic>
        <p:nvPicPr>
          <p:cNvPr id="103" name="グラフィックス 102">
            <a:extLst>
              <a:ext uri="{FF2B5EF4-FFF2-40B4-BE49-F238E27FC236}">
                <a16:creationId xmlns:a16="http://schemas.microsoft.com/office/drawing/2014/main" id="{179D391F-37A2-E513-7D17-EE0551FC743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775954" y="1415287"/>
            <a:ext cx="1533525" cy="1552575"/>
          </a:xfrm>
          <a:prstGeom prst="rect">
            <a:avLst/>
          </a:prstGeom>
        </p:spPr>
      </p:pic>
      <p:sp>
        <p:nvSpPr>
          <p:cNvPr id="104" name="矢印: 右 103">
            <a:extLst>
              <a:ext uri="{FF2B5EF4-FFF2-40B4-BE49-F238E27FC236}">
                <a16:creationId xmlns:a16="http://schemas.microsoft.com/office/drawing/2014/main" id="{B6E34ADD-FCAE-A630-F6F3-3B11040396BB}"/>
              </a:ext>
            </a:extLst>
          </p:cNvPr>
          <p:cNvSpPr/>
          <p:nvPr/>
        </p:nvSpPr>
        <p:spPr>
          <a:xfrm>
            <a:off x="2931411" y="1935204"/>
            <a:ext cx="36000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6" name="図 105" descr="ダイアグラム, 設計図&#10;&#10;AI 生成コンテンツは誤りを含む可能性があります。">
            <a:extLst>
              <a:ext uri="{FF2B5EF4-FFF2-40B4-BE49-F238E27FC236}">
                <a16:creationId xmlns:a16="http://schemas.microsoft.com/office/drawing/2014/main" id="{418E5820-6258-B2BF-D61E-03F0F401AA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1126" y="4473042"/>
            <a:ext cx="3471590" cy="3169943"/>
          </a:xfrm>
          <a:prstGeom prst="rect">
            <a:avLst/>
          </a:prstGeom>
        </p:spPr>
      </p:pic>
      <p:sp>
        <p:nvSpPr>
          <p:cNvPr id="109" name="フリーフォーム: 図形 108">
            <a:extLst>
              <a:ext uri="{FF2B5EF4-FFF2-40B4-BE49-F238E27FC236}">
                <a16:creationId xmlns:a16="http://schemas.microsoft.com/office/drawing/2014/main" id="{99866B7E-EE81-D7BA-B32F-7E3D0A77019E}"/>
              </a:ext>
            </a:extLst>
          </p:cNvPr>
          <p:cNvSpPr/>
          <p:nvPr/>
        </p:nvSpPr>
        <p:spPr>
          <a:xfrm>
            <a:off x="1412776" y="5894012"/>
            <a:ext cx="1188132" cy="859188"/>
          </a:xfrm>
          <a:custGeom>
            <a:avLst/>
            <a:gdLst>
              <a:gd name="csX0" fmla="*/ 0 w 1190625"/>
              <a:gd name="csY0" fmla="*/ 843893 h 843893"/>
              <a:gd name="csX1" fmla="*/ 271462 w 1190625"/>
              <a:gd name="csY1" fmla="*/ 34268 h 843893"/>
              <a:gd name="csX2" fmla="*/ 1190625 w 1190625"/>
              <a:gd name="csY2" fmla="*/ 139043 h 843893"/>
            </a:gdLst>
            <a:ahLst/>
            <a:cxnLst>
              <a:cxn ang="0">
                <a:pos x="csX0" y="csY0"/>
              </a:cxn>
              <a:cxn ang="0">
                <a:pos x="csX1" y="csY1"/>
              </a:cxn>
              <a:cxn ang="0">
                <a:pos x="csX2" y="csY2"/>
              </a:cxn>
            </a:cxnLst>
            <a:rect l="l" t="t" r="r" b="b"/>
            <a:pathLst>
              <a:path w="1190625" h="843893">
                <a:moveTo>
                  <a:pt x="0" y="843893"/>
                </a:moveTo>
                <a:cubicBezTo>
                  <a:pt x="36512" y="497818"/>
                  <a:pt x="73025" y="151743"/>
                  <a:pt x="271462" y="34268"/>
                </a:cubicBezTo>
                <a:cubicBezTo>
                  <a:pt x="469899" y="-83207"/>
                  <a:pt x="1016000" y="139043"/>
                  <a:pt x="1190625" y="139043"/>
                </a:cubicBezTo>
              </a:path>
            </a:pathLst>
          </a:custGeom>
          <a:noFill/>
          <a:ln w="12700">
            <a:solidFill>
              <a:srgbClr val="00B0F0"/>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フリーフォーム: 図形 110">
            <a:extLst>
              <a:ext uri="{FF2B5EF4-FFF2-40B4-BE49-F238E27FC236}">
                <a16:creationId xmlns:a16="http://schemas.microsoft.com/office/drawing/2014/main" id="{12925ECC-9B39-49EA-ABF9-5FC538BAB57C}"/>
              </a:ext>
            </a:extLst>
          </p:cNvPr>
          <p:cNvSpPr/>
          <p:nvPr/>
        </p:nvSpPr>
        <p:spPr>
          <a:xfrm>
            <a:off x="1733550" y="6226969"/>
            <a:ext cx="1224622" cy="739439"/>
          </a:xfrm>
          <a:custGeom>
            <a:avLst/>
            <a:gdLst>
              <a:gd name="csX0" fmla="*/ 0 w 1224622"/>
              <a:gd name="csY0" fmla="*/ 709612 h 739439"/>
              <a:gd name="csX1" fmla="*/ 645319 w 1224622"/>
              <a:gd name="csY1" fmla="*/ 704850 h 739439"/>
              <a:gd name="csX2" fmla="*/ 1152525 w 1224622"/>
              <a:gd name="csY2" fmla="*/ 361950 h 739439"/>
              <a:gd name="csX3" fmla="*/ 1209675 w 1224622"/>
              <a:gd name="csY3" fmla="*/ 0 h 739439"/>
            </a:gdLst>
            <a:ahLst/>
            <a:cxnLst>
              <a:cxn ang="0">
                <a:pos x="csX0" y="csY0"/>
              </a:cxn>
              <a:cxn ang="0">
                <a:pos x="csX1" y="csY1"/>
              </a:cxn>
              <a:cxn ang="0">
                <a:pos x="csX2" y="csY2"/>
              </a:cxn>
              <a:cxn ang="0">
                <a:pos x="csX3" y="csY3"/>
              </a:cxn>
            </a:cxnLst>
            <a:rect l="l" t="t" r="r" b="b"/>
            <a:pathLst>
              <a:path w="1224622" h="739439">
                <a:moveTo>
                  <a:pt x="0" y="709612"/>
                </a:moveTo>
                <a:cubicBezTo>
                  <a:pt x="226616" y="736203"/>
                  <a:pt x="453232" y="762794"/>
                  <a:pt x="645319" y="704850"/>
                </a:cubicBezTo>
                <a:cubicBezTo>
                  <a:pt x="837407" y="646906"/>
                  <a:pt x="1058466" y="479425"/>
                  <a:pt x="1152525" y="361950"/>
                </a:cubicBezTo>
                <a:cubicBezTo>
                  <a:pt x="1246584" y="244475"/>
                  <a:pt x="1228129" y="122237"/>
                  <a:pt x="1209675" y="0"/>
                </a:cubicBezTo>
              </a:path>
            </a:pathLst>
          </a:custGeom>
          <a:noFill/>
          <a:ln w="12700">
            <a:solidFill>
              <a:srgbClr val="00B0F0"/>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テキスト ボックス 111">
            <a:extLst>
              <a:ext uri="{FF2B5EF4-FFF2-40B4-BE49-F238E27FC236}">
                <a16:creationId xmlns:a16="http://schemas.microsoft.com/office/drawing/2014/main" id="{A06871E8-3315-B4EB-DED2-053BBE366614}"/>
              </a:ext>
            </a:extLst>
          </p:cNvPr>
          <p:cNvSpPr txBox="1"/>
          <p:nvPr/>
        </p:nvSpPr>
        <p:spPr>
          <a:xfrm>
            <a:off x="534824" y="6619811"/>
            <a:ext cx="800219"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この点は</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113" name="テキスト ボックス 112">
            <a:extLst>
              <a:ext uri="{FF2B5EF4-FFF2-40B4-BE49-F238E27FC236}">
                <a16:creationId xmlns:a16="http://schemas.microsoft.com/office/drawing/2014/main" id="{274144A4-4032-860D-516B-242574167292}"/>
              </a:ext>
            </a:extLst>
          </p:cNvPr>
          <p:cNvSpPr txBox="1"/>
          <p:nvPr/>
        </p:nvSpPr>
        <p:spPr>
          <a:xfrm>
            <a:off x="1747535" y="5656154"/>
            <a:ext cx="954107"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ここに来る</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114" name="テキスト ボックス 113">
            <a:extLst>
              <a:ext uri="{FF2B5EF4-FFF2-40B4-BE49-F238E27FC236}">
                <a16:creationId xmlns:a16="http://schemas.microsoft.com/office/drawing/2014/main" id="{A6809805-311A-DF6B-2881-071CE67C175C}"/>
              </a:ext>
            </a:extLst>
          </p:cNvPr>
          <p:cNvSpPr txBox="1"/>
          <p:nvPr/>
        </p:nvSpPr>
        <p:spPr>
          <a:xfrm>
            <a:off x="2958172" y="6158182"/>
            <a:ext cx="954107" cy="276999"/>
          </a:xfrm>
          <a:prstGeom prst="rect">
            <a:avLst/>
          </a:prstGeom>
          <a:noFill/>
        </p:spPr>
        <p:txBody>
          <a:bodyPr wrap="squar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ここに来る</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115" name="テキスト ボックス 114">
            <a:extLst>
              <a:ext uri="{FF2B5EF4-FFF2-40B4-BE49-F238E27FC236}">
                <a16:creationId xmlns:a16="http://schemas.microsoft.com/office/drawing/2014/main" id="{AC169199-0E14-48DB-F09A-25466BBDB709}"/>
              </a:ext>
            </a:extLst>
          </p:cNvPr>
          <p:cNvSpPr txBox="1"/>
          <p:nvPr/>
        </p:nvSpPr>
        <p:spPr>
          <a:xfrm>
            <a:off x="1621772" y="6969731"/>
            <a:ext cx="800219"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この点は</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3405194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48ABC2F2-F146-D41F-A9CC-A60ABD7E3E1E}"/>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BAC86873-1B9C-C6E3-8EFF-615B42CFC986}"/>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132" name="テキスト ボックス 131">
            <a:extLst>
              <a:ext uri="{FF2B5EF4-FFF2-40B4-BE49-F238E27FC236}">
                <a16:creationId xmlns:a16="http://schemas.microsoft.com/office/drawing/2014/main" id="{8947C118-49B0-12DA-E0F0-A63622F6B100}"/>
              </a:ext>
            </a:extLst>
          </p:cNvPr>
          <p:cNvSpPr txBox="1"/>
          <p:nvPr/>
        </p:nvSpPr>
        <p:spPr>
          <a:xfrm>
            <a:off x="116632" y="9469759"/>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次項：付録</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7" name="テキスト ボックス 6">
            <a:extLst>
              <a:ext uri="{FF2B5EF4-FFF2-40B4-BE49-F238E27FC236}">
                <a16:creationId xmlns:a16="http://schemas.microsoft.com/office/drawing/2014/main" id="{3AB510F3-3C28-9307-1848-368B6C857344}"/>
              </a:ext>
            </a:extLst>
          </p:cNvPr>
          <p:cNvSpPr txBox="1"/>
          <p:nvPr/>
        </p:nvSpPr>
        <p:spPr>
          <a:xfrm>
            <a:off x="116632" y="745300"/>
            <a:ext cx="6741366" cy="954620"/>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～斜視図中の曲線の描き方～</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正投影図に補助線を引いて、補助線も主線と同様に斜視図に描き込みます。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例）円の作図</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8" name="テキスト ボックス 7">
            <a:extLst>
              <a:ext uri="{FF2B5EF4-FFF2-40B4-BE49-F238E27FC236}">
                <a16:creationId xmlns:a16="http://schemas.microsoft.com/office/drawing/2014/main" id="{E6ACE0CE-4EE6-1BE6-4BA9-66AC1BFB9B1E}"/>
              </a:ext>
            </a:extLst>
          </p:cNvPr>
          <p:cNvSpPr txBox="1"/>
          <p:nvPr/>
        </p:nvSpPr>
        <p:spPr>
          <a:xfrm>
            <a:off x="116632" y="3008784"/>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正投影図に補助線を描きます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35" name="図 34" descr="図形, 円&#10;&#10;AI 生成コンテンツは誤りを含む可能性があります。">
            <a:extLst>
              <a:ext uri="{FF2B5EF4-FFF2-40B4-BE49-F238E27FC236}">
                <a16:creationId xmlns:a16="http://schemas.microsoft.com/office/drawing/2014/main" id="{9B426E94-ADB8-3C68-9E73-8F5D38E37E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80" y="1701520"/>
            <a:ext cx="1056810" cy="1080000"/>
          </a:xfrm>
          <a:prstGeom prst="rect">
            <a:avLst/>
          </a:prstGeom>
        </p:spPr>
      </p:pic>
      <p:pic>
        <p:nvPicPr>
          <p:cNvPr id="45" name="図 44" descr="スポーツゲーム, スポーツ, 障子, スカッシュ が含まれている画像&#10;&#10;AI 生成コンテンツは誤りを含む可能性があります。">
            <a:extLst>
              <a:ext uri="{FF2B5EF4-FFF2-40B4-BE49-F238E27FC236}">
                <a16:creationId xmlns:a16="http://schemas.microsoft.com/office/drawing/2014/main" id="{C0714129-2F5E-4119-1796-362BEE9749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824" y="3368563"/>
            <a:ext cx="1092522" cy="1080000"/>
          </a:xfrm>
          <a:prstGeom prst="rect">
            <a:avLst/>
          </a:prstGeom>
        </p:spPr>
      </p:pic>
      <p:sp>
        <p:nvSpPr>
          <p:cNvPr id="46" name="テキスト ボックス 45">
            <a:extLst>
              <a:ext uri="{FF2B5EF4-FFF2-40B4-BE49-F238E27FC236}">
                <a16:creationId xmlns:a16="http://schemas.microsoft.com/office/drawing/2014/main" id="{7375EC95-8476-FA1E-8186-F35460249FB6}"/>
              </a:ext>
            </a:extLst>
          </p:cNvPr>
          <p:cNvSpPr txBox="1"/>
          <p:nvPr/>
        </p:nvSpPr>
        <p:spPr>
          <a:xfrm>
            <a:off x="116632" y="4598091"/>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補助線を斜視図にします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48" name="図 47" descr="障子, 建物 が含まれている画像&#10;&#10;AI 生成コンテンツは誤りを含む可能性があります。">
            <a:extLst>
              <a:ext uri="{FF2B5EF4-FFF2-40B4-BE49-F238E27FC236}">
                <a16:creationId xmlns:a16="http://schemas.microsoft.com/office/drawing/2014/main" id="{9B4182D4-94D4-4407-F2CF-274811E459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680" y="4953000"/>
            <a:ext cx="646364" cy="1080000"/>
          </a:xfrm>
          <a:prstGeom prst="rect">
            <a:avLst/>
          </a:prstGeom>
        </p:spPr>
      </p:pic>
      <p:pic>
        <p:nvPicPr>
          <p:cNvPr id="50" name="図 49" descr="障子, 建物, スポーツゲーム が含まれている画像&#10;&#10;AI 生成コンテンツは誤りを含む可能性があります。">
            <a:extLst>
              <a:ext uri="{FF2B5EF4-FFF2-40B4-BE49-F238E27FC236}">
                <a16:creationId xmlns:a16="http://schemas.microsoft.com/office/drawing/2014/main" id="{C8F7241F-8DD3-AD3E-89E6-D9F3C2CDFA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200" y="6720308"/>
            <a:ext cx="660000" cy="1080000"/>
          </a:xfrm>
          <a:prstGeom prst="rect">
            <a:avLst/>
          </a:prstGeom>
        </p:spPr>
      </p:pic>
      <p:sp>
        <p:nvSpPr>
          <p:cNvPr id="51" name="テキスト ボックス 50">
            <a:extLst>
              <a:ext uri="{FF2B5EF4-FFF2-40B4-BE49-F238E27FC236}">
                <a16:creationId xmlns:a16="http://schemas.microsoft.com/office/drawing/2014/main" id="{DAA553E3-40DB-DD3C-9D62-0EE67B7E5FF0}"/>
              </a:ext>
            </a:extLst>
          </p:cNvPr>
          <p:cNvSpPr txBox="1"/>
          <p:nvPr/>
        </p:nvSpPr>
        <p:spPr>
          <a:xfrm>
            <a:off x="116632" y="6226586"/>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補助線を参考に、端点を通る曲線を描きます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52" name="テキスト ボックス 51">
            <a:extLst>
              <a:ext uri="{FF2B5EF4-FFF2-40B4-BE49-F238E27FC236}">
                <a16:creationId xmlns:a16="http://schemas.microsoft.com/office/drawing/2014/main" id="{116B7611-4DEA-B3B0-0AEC-406E603E716D}"/>
              </a:ext>
            </a:extLst>
          </p:cNvPr>
          <p:cNvSpPr txBox="1"/>
          <p:nvPr/>
        </p:nvSpPr>
        <p:spPr>
          <a:xfrm>
            <a:off x="116632" y="7957431"/>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補助線を消して完成</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54" name="図 53" descr="ランプ, ミラー, リンゴ, ネックレス が含まれている画像&#10;&#10;AI 生成コンテンツは誤りを含む可能性があります。">
            <a:extLst>
              <a:ext uri="{FF2B5EF4-FFF2-40B4-BE49-F238E27FC236}">
                <a16:creationId xmlns:a16="http://schemas.microsoft.com/office/drawing/2014/main" id="{E31CBDA8-1138-5CC9-0842-571647EC156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8985" y="8265336"/>
            <a:ext cx="787842" cy="1080000"/>
          </a:xfrm>
          <a:prstGeom prst="rect">
            <a:avLst/>
          </a:prstGeom>
        </p:spPr>
      </p:pic>
      <p:sp>
        <p:nvSpPr>
          <p:cNvPr id="55" name="テキスト ボックス 54">
            <a:extLst>
              <a:ext uri="{FF2B5EF4-FFF2-40B4-BE49-F238E27FC236}">
                <a16:creationId xmlns:a16="http://schemas.microsoft.com/office/drawing/2014/main" id="{2D4D7A02-01C4-BF07-B625-82EBF4CB9991}"/>
              </a:ext>
            </a:extLst>
          </p:cNvPr>
          <p:cNvSpPr txBox="1"/>
          <p:nvPr/>
        </p:nvSpPr>
        <p:spPr>
          <a:xfrm>
            <a:off x="1623346" y="8269430"/>
            <a:ext cx="5109091" cy="120032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通例、円を描くときは、楕円テンプレートを用います。</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円を描き換えられれば、如何なる曲線もかけるという理論です。</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曲線が三軸にまたがる時は、各投影面において同様に補助線を描いて、</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各交点を通る曲線を作成します。</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必要に応じて、補助線に更に補助線を描き足します。</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14201449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2AC171D4-C8EF-E61E-D2C1-6AA235C6D427}"/>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A03AB55B-7A08-F894-381D-7E69035EDC56}"/>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132" name="テキスト ボックス 131">
            <a:extLst>
              <a:ext uri="{FF2B5EF4-FFF2-40B4-BE49-F238E27FC236}">
                <a16:creationId xmlns:a16="http://schemas.microsoft.com/office/drawing/2014/main" id="{D9482400-B6CC-F1C8-FE3E-31D986AFE132}"/>
              </a:ext>
            </a:extLst>
          </p:cNvPr>
          <p:cNvSpPr txBox="1"/>
          <p:nvPr/>
        </p:nvSpPr>
        <p:spPr>
          <a:xfrm>
            <a:off x="116632" y="9469759"/>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次項：付録</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7" name="テキスト ボックス 6">
            <a:extLst>
              <a:ext uri="{FF2B5EF4-FFF2-40B4-BE49-F238E27FC236}">
                <a16:creationId xmlns:a16="http://schemas.microsoft.com/office/drawing/2014/main" id="{FA43B582-51DC-3410-E3FA-317773AB1EFB}"/>
              </a:ext>
            </a:extLst>
          </p:cNvPr>
          <p:cNvSpPr txBox="1"/>
          <p:nvPr/>
        </p:nvSpPr>
        <p:spPr>
          <a:xfrm>
            <a:off x="116632" y="745300"/>
            <a:ext cx="6741366" cy="954620"/>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～〇〇度楕円の描き方～</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デジタルの利点を活用して作図します。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例）</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35</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度楕円の描き方</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8" name="テキスト ボックス 7">
            <a:extLst>
              <a:ext uri="{FF2B5EF4-FFF2-40B4-BE49-F238E27FC236}">
                <a16:creationId xmlns:a16="http://schemas.microsoft.com/office/drawing/2014/main" id="{B229A4C0-195A-85C0-C54E-8A5AC0E4A7E9}"/>
              </a:ext>
            </a:extLst>
          </p:cNvPr>
          <p:cNvSpPr txBox="1"/>
          <p:nvPr/>
        </p:nvSpPr>
        <p:spPr>
          <a:xfrm>
            <a:off x="116632" y="1750574"/>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正円を用意します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51" name="テキスト ボックス 50">
            <a:extLst>
              <a:ext uri="{FF2B5EF4-FFF2-40B4-BE49-F238E27FC236}">
                <a16:creationId xmlns:a16="http://schemas.microsoft.com/office/drawing/2014/main" id="{4BEDB74C-F827-AEB7-A54B-CF29CEEF2A91}"/>
              </a:ext>
            </a:extLst>
          </p:cNvPr>
          <p:cNvSpPr txBox="1"/>
          <p:nvPr/>
        </p:nvSpPr>
        <p:spPr>
          <a:xfrm>
            <a:off x="116632" y="5207980"/>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円と直線の交点が頂点となるように、円を垂直方向に縮小します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52" name="テキスト ボックス 51">
            <a:extLst>
              <a:ext uri="{FF2B5EF4-FFF2-40B4-BE49-F238E27FC236}">
                <a16:creationId xmlns:a16="http://schemas.microsoft.com/office/drawing/2014/main" id="{F6AF5D4C-4CB1-449E-17BA-A618C1039958}"/>
              </a:ext>
            </a:extLst>
          </p:cNvPr>
          <p:cNvSpPr txBox="1"/>
          <p:nvPr/>
        </p:nvSpPr>
        <p:spPr>
          <a:xfrm>
            <a:off x="116632" y="7311688"/>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要らない線を消して完成</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55" name="テキスト ボックス 54">
            <a:extLst>
              <a:ext uri="{FF2B5EF4-FFF2-40B4-BE49-F238E27FC236}">
                <a16:creationId xmlns:a16="http://schemas.microsoft.com/office/drawing/2014/main" id="{909BD1B1-33DB-1DBE-B888-CDCD8334696E}"/>
              </a:ext>
            </a:extLst>
          </p:cNvPr>
          <p:cNvSpPr txBox="1"/>
          <p:nvPr/>
        </p:nvSpPr>
        <p:spPr>
          <a:xfrm>
            <a:off x="2317077" y="3994936"/>
            <a:ext cx="3724096" cy="830997"/>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作業内容をどうしても知りたい人用：</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円との交点を結んだ線分＝直径</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すなわち、指定の角度で傾いた円盤の側面図となる</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従って〇〇度楕円の全高であるから</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2" name="楕円 1">
            <a:extLst>
              <a:ext uri="{FF2B5EF4-FFF2-40B4-BE49-F238E27FC236}">
                <a16:creationId xmlns:a16="http://schemas.microsoft.com/office/drawing/2014/main" id="{DF5E742C-62C2-61FF-552B-95025DAA1893}"/>
              </a:ext>
            </a:extLst>
          </p:cNvPr>
          <p:cNvSpPr/>
          <p:nvPr/>
        </p:nvSpPr>
        <p:spPr>
          <a:xfrm>
            <a:off x="355200" y="2120690"/>
            <a:ext cx="1080000" cy="1080000"/>
          </a:xfrm>
          <a:prstGeom prst="ellipse">
            <a:avLst/>
          </a:prstGeom>
          <a:noFill/>
          <a:ln w="1905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AAD84040-A831-B59B-FA3A-559A721C78AD}"/>
              </a:ext>
            </a:extLst>
          </p:cNvPr>
          <p:cNvSpPr txBox="1"/>
          <p:nvPr/>
        </p:nvSpPr>
        <p:spPr>
          <a:xfrm>
            <a:off x="116632" y="3298145"/>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円の中心から</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35</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度傾いた直線を作成します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4" name="楕円 3">
            <a:extLst>
              <a:ext uri="{FF2B5EF4-FFF2-40B4-BE49-F238E27FC236}">
                <a16:creationId xmlns:a16="http://schemas.microsoft.com/office/drawing/2014/main" id="{A887C33C-8174-C241-AD55-40D749DB4E5D}"/>
              </a:ext>
            </a:extLst>
          </p:cNvPr>
          <p:cNvSpPr/>
          <p:nvPr/>
        </p:nvSpPr>
        <p:spPr>
          <a:xfrm>
            <a:off x="816827" y="3838320"/>
            <a:ext cx="1080000" cy="1080000"/>
          </a:xfrm>
          <a:prstGeom prst="ellipse">
            <a:avLst/>
          </a:prstGeom>
          <a:noFill/>
          <a:ln w="1905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a:extLst>
              <a:ext uri="{FF2B5EF4-FFF2-40B4-BE49-F238E27FC236}">
                <a16:creationId xmlns:a16="http://schemas.microsoft.com/office/drawing/2014/main" id="{794157A7-81E6-18C0-7CEC-96FA0AF39F65}"/>
              </a:ext>
            </a:extLst>
          </p:cNvPr>
          <p:cNvCxnSpPr>
            <a:cxnSpLocks/>
          </p:cNvCxnSpPr>
          <p:nvPr/>
        </p:nvCxnSpPr>
        <p:spPr>
          <a:xfrm rot="-2100000">
            <a:off x="359957" y="4378320"/>
            <a:ext cx="1993740" cy="0"/>
          </a:xfrm>
          <a:prstGeom prst="line">
            <a:avLst/>
          </a:prstGeom>
          <a:noFill/>
          <a:ln w="19050">
            <a:solidFill>
              <a:srgbClr val="FFFF00"/>
            </a:solidFill>
          </a:ln>
        </p:spPr>
        <p:style>
          <a:lnRef idx="2">
            <a:schemeClr val="accent1">
              <a:shade val="15000"/>
            </a:schemeClr>
          </a:lnRef>
          <a:fillRef idx="1">
            <a:schemeClr val="accent1"/>
          </a:fillRef>
          <a:effectRef idx="0">
            <a:schemeClr val="accent1"/>
          </a:effectRef>
          <a:fontRef idx="minor">
            <a:schemeClr val="lt1"/>
          </a:fontRef>
        </p:style>
      </p:cxnSp>
      <p:sp>
        <p:nvSpPr>
          <p:cNvPr id="12" name="楕円 11">
            <a:extLst>
              <a:ext uri="{FF2B5EF4-FFF2-40B4-BE49-F238E27FC236}">
                <a16:creationId xmlns:a16="http://schemas.microsoft.com/office/drawing/2014/main" id="{74CB4942-DF1D-FE50-5331-37E1E474EC8C}"/>
              </a:ext>
            </a:extLst>
          </p:cNvPr>
          <p:cNvSpPr/>
          <p:nvPr/>
        </p:nvSpPr>
        <p:spPr>
          <a:xfrm>
            <a:off x="816827" y="5897932"/>
            <a:ext cx="1080000" cy="1080000"/>
          </a:xfrm>
          <a:prstGeom prst="ellipse">
            <a:avLst/>
          </a:prstGeom>
          <a:noFill/>
          <a:ln w="19050">
            <a:solidFill>
              <a:srgbClr val="FFFF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直線コネクタ 12">
            <a:extLst>
              <a:ext uri="{FF2B5EF4-FFF2-40B4-BE49-F238E27FC236}">
                <a16:creationId xmlns:a16="http://schemas.microsoft.com/office/drawing/2014/main" id="{4974AC5C-F770-CD95-8363-7E83C0DFF1EA}"/>
              </a:ext>
            </a:extLst>
          </p:cNvPr>
          <p:cNvCxnSpPr>
            <a:cxnSpLocks/>
          </p:cNvCxnSpPr>
          <p:nvPr/>
        </p:nvCxnSpPr>
        <p:spPr>
          <a:xfrm rot="-2100000">
            <a:off x="359957" y="6437932"/>
            <a:ext cx="1993740" cy="0"/>
          </a:xfrm>
          <a:prstGeom prst="line">
            <a:avLst/>
          </a:prstGeom>
          <a:noFill/>
          <a:ln w="19050">
            <a:solidFill>
              <a:srgbClr val="FFFF00"/>
            </a:solidFill>
          </a:ln>
        </p:spPr>
        <p:style>
          <a:lnRef idx="2">
            <a:schemeClr val="accent1">
              <a:shade val="15000"/>
            </a:schemeClr>
          </a:lnRef>
          <a:fillRef idx="1">
            <a:schemeClr val="accent1"/>
          </a:fillRef>
          <a:effectRef idx="0">
            <a:schemeClr val="accent1"/>
          </a:effectRef>
          <a:fontRef idx="minor">
            <a:schemeClr val="lt1"/>
          </a:fontRef>
        </p:style>
      </p:cxnSp>
      <p:cxnSp>
        <p:nvCxnSpPr>
          <p:cNvPr id="23" name="直線コネクタ 22">
            <a:extLst>
              <a:ext uri="{FF2B5EF4-FFF2-40B4-BE49-F238E27FC236}">
                <a16:creationId xmlns:a16="http://schemas.microsoft.com/office/drawing/2014/main" id="{4CAA9DC3-5165-77CC-02A0-D32035E68B38}"/>
              </a:ext>
            </a:extLst>
          </p:cNvPr>
          <p:cNvCxnSpPr/>
          <p:nvPr/>
        </p:nvCxnSpPr>
        <p:spPr>
          <a:xfrm>
            <a:off x="1020933" y="6122743"/>
            <a:ext cx="1296144" cy="0"/>
          </a:xfrm>
          <a:prstGeom prst="line">
            <a:avLst/>
          </a:prstGeom>
          <a:ln>
            <a:solidFill>
              <a:srgbClr val="00B0F0"/>
            </a:solidFill>
          </a:ln>
        </p:spPr>
        <p:style>
          <a:lnRef idx="2">
            <a:schemeClr val="accent1"/>
          </a:lnRef>
          <a:fillRef idx="0">
            <a:schemeClr val="accent1"/>
          </a:fillRef>
          <a:effectRef idx="1">
            <a:schemeClr val="accent1"/>
          </a:effectRef>
          <a:fontRef idx="minor">
            <a:schemeClr val="tx1"/>
          </a:fontRef>
        </p:style>
      </p:cxnSp>
      <p:cxnSp>
        <p:nvCxnSpPr>
          <p:cNvPr id="24" name="直線コネクタ 23">
            <a:extLst>
              <a:ext uri="{FF2B5EF4-FFF2-40B4-BE49-F238E27FC236}">
                <a16:creationId xmlns:a16="http://schemas.microsoft.com/office/drawing/2014/main" id="{348BACEC-EEB7-0548-6ABF-79C2C4B2B536}"/>
              </a:ext>
            </a:extLst>
          </p:cNvPr>
          <p:cNvCxnSpPr/>
          <p:nvPr/>
        </p:nvCxnSpPr>
        <p:spPr>
          <a:xfrm>
            <a:off x="384618" y="6753009"/>
            <a:ext cx="1296144" cy="0"/>
          </a:xfrm>
          <a:prstGeom prst="line">
            <a:avLst/>
          </a:prstGeom>
          <a:ln>
            <a:solidFill>
              <a:srgbClr val="00B0F0"/>
            </a:solidFill>
          </a:ln>
        </p:spPr>
        <p:style>
          <a:lnRef idx="2">
            <a:schemeClr val="accent1"/>
          </a:lnRef>
          <a:fillRef idx="0">
            <a:schemeClr val="accent1"/>
          </a:fillRef>
          <a:effectRef idx="1">
            <a:schemeClr val="accent1"/>
          </a:effectRef>
          <a:fontRef idx="minor">
            <a:schemeClr val="tx1"/>
          </a:fontRef>
        </p:style>
      </p:cxnSp>
      <p:sp>
        <p:nvSpPr>
          <p:cNvPr id="25" name="楕円 24">
            <a:extLst>
              <a:ext uri="{FF2B5EF4-FFF2-40B4-BE49-F238E27FC236}">
                <a16:creationId xmlns:a16="http://schemas.microsoft.com/office/drawing/2014/main" id="{B2685384-6B72-2034-D759-7BC3BF0E47BC}"/>
              </a:ext>
            </a:extLst>
          </p:cNvPr>
          <p:cNvSpPr/>
          <p:nvPr/>
        </p:nvSpPr>
        <p:spPr>
          <a:xfrm>
            <a:off x="816827" y="6122743"/>
            <a:ext cx="1080000" cy="630266"/>
          </a:xfrm>
          <a:prstGeom prst="ellipse">
            <a:avLst/>
          </a:prstGeom>
          <a:noFill/>
          <a:ln w="1905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a:extLst>
              <a:ext uri="{FF2B5EF4-FFF2-40B4-BE49-F238E27FC236}">
                <a16:creationId xmlns:a16="http://schemas.microsoft.com/office/drawing/2014/main" id="{BF1F5974-B433-8C21-9188-F95894DEE1F0}"/>
              </a:ext>
            </a:extLst>
          </p:cNvPr>
          <p:cNvSpPr/>
          <p:nvPr/>
        </p:nvSpPr>
        <p:spPr>
          <a:xfrm>
            <a:off x="816827" y="7904403"/>
            <a:ext cx="1080000" cy="630266"/>
          </a:xfrm>
          <a:prstGeom prst="ellipse">
            <a:avLst/>
          </a:prstGeom>
          <a:noFill/>
          <a:ln w="1905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35044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5D1FF015-9572-7A48-E5D9-E66952DCB11C}"/>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4D7A2358-97D8-90AC-3FD3-A70B15EE0505}"/>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8" name="テキスト ボックス 7">
            <a:extLst>
              <a:ext uri="{FF2B5EF4-FFF2-40B4-BE49-F238E27FC236}">
                <a16:creationId xmlns:a16="http://schemas.microsoft.com/office/drawing/2014/main" id="{936E65C9-1D7B-E0D7-7647-89F52B2754B0}"/>
              </a:ext>
            </a:extLst>
          </p:cNvPr>
          <p:cNvSpPr txBox="1"/>
          <p:nvPr/>
        </p:nvSpPr>
        <p:spPr>
          <a:xfrm>
            <a:off x="116632" y="745300"/>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物が傾くと、高さが変わるので、縮んで見えます。</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定点観測の場合</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a:t>
            </a:r>
          </a:p>
        </p:txBody>
      </p:sp>
      <p:sp>
        <p:nvSpPr>
          <p:cNvPr id="4" name="テキスト ボックス 3">
            <a:extLst>
              <a:ext uri="{FF2B5EF4-FFF2-40B4-BE49-F238E27FC236}">
                <a16:creationId xmlns:a16="http://schemas.microsoft.com/office/drawing/2014/main" id="{CB0581B3-0816-90BC-AA18-B65CAAB4FAAE}"/>
              </a:ext>
            </a:extLst>
          </p:cNvPr>
          <p:cNvSpPr txBox="1"/>
          <p:nvPr/>
        </p:nvSpPr>
        <p:spPr>
          <a:xfrm>
            <a:off x="116632" y="8028290"/>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次項：縮み率を用いた作図実践</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7" name="テキスト ボックス 6">
            <a:extLst>
              <a:ext uri="{FF2B5EF4-FFF2-40B4-BE49-F238E27FC236}">
                <a16:creationId xmlns:a16="http://schemas.microsoft.com/office/drawing/2014/main" id="{90B8F533-90F2-FCB8-A86D-C4CF3C643665}"/>
              </a:ext>
            </a:extLst>
          </p:cNvPr>
          <p:cNvSpPr txBox="1"/>
          <p:nvPr/>
        </p:nvSpPr>
        <p:spPr>
          <a:xfrm>
            <a:off x="116632" y="4869940"/>
            <a:ext cx="6741366" cy="739048"/>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～縮み率～</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立体物の実際の寸法と投影図で描かれた寸法の比率のことです。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測定により算出するか、対応表などを用いて求めます。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15" name="楕円 14">
            <a:extLst>
              <a:ext uri="{FF2B5EF4-FFF2-40B4-BE49-F238E27FC236}">
                <a16:creationId xmlns:a16="http://schemas.microsoft.com/office/drawing/2014/main" id="{9ED1C92E-6630-C8EE-8004-2FDFF5D5141D}"/>
              </a:ext>
            </a:extLst>
          </p:cNvPr>
          <p:cNvSpPr/>
          <p:nvPr/>
        </p:nvSpPr>
        <p:spPr>
          <a:xfrm>
            <a:off x="368660" y="1316596"/>
            <a:ext cx="1080000" cy="1080000"/>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a:extLst>
              <a:ext uri="{FF2B5EF4-FFF2-40B4-BE49-F238E27FC236}">
                <a16:creationId xmlns:a16="http://schemas.microsoft.com/office/drawing/2014/main" id="{54FDF8E3-484C-F0B5-1361-F90AAC374D17}"/>
              </a:ext>
            </a:extLst>
          </p:cNvPr>
          <p:cNvCxnSpPr>
            <a:cxnSpLocks/>
          </p:cNvCxnSpPr>
          <p:nvPr/>
        </p:nvCxnSpPr>
        <p:spPr>
          <a:xfrm flipV="1">
            <a:off x="2276872" y="1316596"/>
            <a:ext cx="0" cy="108000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18" name="テキスト ボックス 17">
            <a:extLst>
              <a:ext uri="{FF2B5EF4-FFF2-40B4-BE49-F238E27FC236}">
                <a16:creationId xmlns:a16="http://schemas.microsoft.com/office/drawing/2014/main" id="{0208C8A9-1C8E-5B4C-6182-AAAFA0EA07F9}"/>
              </a:ext>
            </a:extLst>
          </p:cNvPr>
          <p:cNvSpPr txBox="1"/>
          <p:nvPr/>
        </p:nvSpPr>
        <p:spPr>
          <a:xfrm>
            <a:off x="508223" y="2485850"/>
            <a:ext cx="800219" cy="461665"/>
          </a:xfrm>
          <a:prstGeom prst="rect">
            <a:avLst/>
          </a:prstGeom>
          <a:noFill/>
        </p:spPr>
        <p:txBody>
          <a:bodyPr wrap="none" rtlCol="0">
            <a:spAutoFit/>
          </a:bodyPr>
          <a:lstStyle/>
          <a:p>
            <a:pPr algn="ct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正面</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視点方向</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19" name="テキスト ボックス 18">
            <a:extLst>
              <a:ext uri="{FF2B5EF4-FFF2-40B4-BE49-F238E27FC236}">
                <a16:creationId xmlns:a16="http://schemas.microsoft.com/office/drawing/2014/main" id="{DCBE6F9B-7CD1-192C-AEA6-7DE37244AFB4}"/>
              </a:ext>
            </a:extLst>
          </p:cNvPr>
          <p:cNvSpPr txBox="1"/>
          <p:nvPr/>
        </p:nvSpPr>
        <p:spPr>
          <a:xfrm>
            <a:off x="2034299" y="2485850"/>
            <a:ext cx="492443"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側面</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20" name="楕円 19">
            <a:extLst>
              <a:ext uri="{FF2B5EF4-FFF2-40B4-BE49-F238E27FC236}">
                <a16:creationId xmlns:a16="http://schemas.microsoft.com/office/drawing/2014/main" id="{A9C76CBF-7E34-9F6C-3ED0-A5836C54D759}"/>
              </a:ext>
            </a:extLst>
          </p:cNvPr>
          <p:cNvSpPr/>
          <p:nvPr/>
        </p:nvSpPr>
        <p:spPr>
          <a:xfrm>
            <a:off x="3681028" y="2027212"/>
            <a:ext cx="1080000" cy="369383"/>
          </a:xfrm>
          <a:prstGeom prst="ellipse">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コネクタ 20">
            <a:extLst>
              <a:ext uri="{FF2B5EF4-FFF2-40B4-BE49-F238E27FC236}">
                <a16:creationId xmlns:a16="http://schemas.microsoft.com/office/drawing/2014/main" id="{F370DAF9-25A7-6F47-94A7-F21D3C48A54D}"/>
              </a:ext>
            </a:extLst>
          </p:cNvPr>
          <p:cNvCxnSpPr>
            <a:cxnSpLocks/>
          </p:cNvCxnSpPr>
          <p:nvPr/>
        </p:nvCxnSpPr>
        <p:spPr>
          <a:xfrm rot="4200000" flipV="1">
            <a:off x="6096673" y="1671903"/>
            <a:ext cx="0" cy="1080000"/>
          </a:xfrm>
          <a:prstGeom prst="line">
            <a:avLst/>
          </a:prstGeom>
          <a:ln w="19050">
            <a:solidFill>
              <a:srgbClr val="FFFF00"/>
            </a:solidFill>
          </a:ln>
        </p:spPr>
        <p:style>
          <a:lnRef idx="2">
            <a:schemeClr val="accent1"/>
          </a:lnRef>
          <a:fillRef idx="0">
            <a:schemeClr val="accent1"/>
          </a:fillRef>
          <a:effectRef idx="1">
            <a:schemeClr val="accent1"/>
          </a:effectRef>
          <a:fontRef idx="minor">
            <a:schemeClr val="tx1"/>
          </a:fontRef>
        </p:style>
      </p:cxnSp>
      <p:sp>
        <p:nvSpPr>
          <p:cNvPr id="24" name="矢印: 右 23">
            <a:extLst>
              <a:ext uri="{FF2B5EF4-FFF2-40B4-BE49-F238E27FC236}">
                <a16:creationId xmlns:a16="http://schemas.microsoft.com/office/drawing/2014/main" id="{12D6004F-E859-54CA-F094-5290615D04F4}"/>
              </a:ext>
            </a:extLst>
          </p:cNvPr>
          <p:cNvSpPr/>
          <p:nvPr/>
        </p:nvSpPr>
        <p:spPr>
          <a:xfrm>
            <a:off x="2863723" y="1676596"/>
            <a:ext cx="36000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6" name="直線矢印コネクタ 25">
            <a:extLst>
              <a:ext uri="{FF2B5EF4-FFF2-40B4-BE49-F238E27FC236}">
                <a16:creationId xmlns:a16="http://schemas.microsoft.com/office/drawing/2014/main" id="{90569914-DDF7-C019-2552-BBD3BC53FDAB}"/>
              </a:ext>
            </a:extLst>
          </p:cNvPr>
          <p:cNvCxnSpPr>
            <a:cxnSpLocks/>
            <a:stCxn id="20" idx="0"/>
            <a:endCxn id="29" idx="0"/>
          </p:cNvCxnSpPr>
          <p:nvPr/>
        </p:nvCxnSpPr>
        <p:spPr>
          <a:xfrm flipV="1">
            <a:off x="4221028" y="1316596"/>
            <a:ext cx="0" cy="710616"/>
          </a:xfrm>
          <a:prstGeom prst="straightConnector1">
            <a:avLst/>
          </a:prstGeom>
          <a:ln>
            <a:solidFill>
              <a:srgbClr val="FFC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9" name="楕円 28">
            <a:extLst>
              <a:ext uri="{FF2B5EF4-FFF2-40B4-BE49-F238E27FC236}">
                <a16:creationId xmlns:a16="http://schemas.microsoft.com/office/drawing/2014/main" id="{DBD26B35-F519-3D05-0CBC-1B8B5DFE63B1}"/>
              </a:ext>
            </a:extLst>
          </p:cNvPr>
          <p:cNvSpPr/>
          <p:nvPr/>
        </p:nvSpPr>
        <p:spPr>
          <a:xfrm>
            <a:off x="3681028" y="1316596"/>
            <a:ext cx="1080000" cy="1080000"/>
          </a:xfrm>
          <a:prstGeom prst="ellipse">
            <a:avLst/>
          </a:prstGeom>
          <a:noFill/>
          <a:ln>
            <a:solidFill>
              <a:srgbClr val="FFFF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B635F985-04AA-1DD9-C957-1F14A57D02D3}"/>
              </a:ext>
            </a:extLst>
          </p:cNvPr>
          <p:cNvSpPr txBox="1"/>
          <p:nvPr/>
        </p:nvSpPr>
        <p:spPr>
          <a:xfrm>
            <a:off x="3590085" y="2485850"/>
            <a:ext cx="1261885" cy="646331"/>
          </a:xfrm>
          <a:prstGeom prst="rect">
            <a:avLst/>
          </a:prstGeom>
          <a:noFill/>
        </p:spPr>
        <p:txBody>
          <a:bodyPr wrap="none" rtlCol="0">
            <a:spAutoFit/>
          </a:bodyPr>
          <a:lstStyle/>
          <a:p>
            <a:pPr algn="ct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正面</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視点方向からは</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縮んで見える</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32" name="テキスト ボックス 31">
            <a:extLst>
              <a:ext uri="{FF2B5EF4-FFF2-40B4-BE49-F238E27FC236}">
                <a16:creationId xmlns:a16="http://schemas.microsoft.com/office/drawing/2014/main" id="{7DA7F403-DAB4-9E82-76B3-C6A3E2527D23}"/>
              </a:ext>
            </a:extLst>
          </p:cNvPr>
          <p:cNvSpPr txBox="1"/>
          <p:nvPr/>
        </p:nvSpPr>
        <p:spPr>
          <a:xfrm>
            <a:off x="5343016" y="2485850"/>
            <a:ext cx="492443"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側面</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cxnSp>
        <p:nvCxnSpPr>
          <p:cNvPr id="33" name="直線コネクタ 32">
            <a:extLst>
              <a:ext uri="{FF2B5EF4-FFF2-40B4-BE49-F238E27FC236}">
                <a16:creationId xmlns:a16="http://schemas.microsoft.com/office/drawing/2014/main" id="{4A8F3685-D1A2-43F4-9F81-6AFCBFFC160C}"/>
              </a:ext>
            </a:extLst>
          </p:cNvPr>
          <p:cNvCxnSpPr>
            <a:cxnSpLocks/>
          </p:cNvCxnSpPr>
          <p:nvPr/>
        </p:nvCxnSpPr>
        <p:spPr>
          <a:xfrm flipV="1">
            <a:off x="5589237" y="1316596"/>
            <a:ext cx="0" cy="1080000"/>
          </a:xfrm>
          <a:prstGeom prst="line">
            <a:avLst/>
          </a:prstGeom>
          <a:ln w="19050">
            <a:solidFill>
              <a:srgbClr val="FFFF00"/>
            </a:solidFill>
            <a:prstDash val="sysDot"/>
          </a:ln>
        </p:spPr>
        <p:style>
          <a:lnRef idx="2">
            <a:schemeClr val="accent1"/>
          </a:lnRef>
          <a:fillRef idx="0">
            <a:schemeClr val="accent1"/>
          </a:fillRef>
          <a:effectRef idx="1">
            <a:schemeClr val="accent1"/>
          </a:effectRef>
          <a:fontRef idx="minor">
            <a:schemeClr val="tx1"/>
          </a:fontRef>
        </p:style>
      </p:cxnSp>
      <p:sp>
        <p:nvSpPr>
          <p:cNvPr id="40" name="円弧 39">
            <a:extLst>
              <a:ext uri="{FF2B5EF4-FFF2-40B4-BE49-F238E27FC236}">
                <a16:creationId xmlns:a16="http://schemas.microsoft.com/office/drawing/2014/main" id="{A4313C32-1FC6-CD4D-B06B-8AF05D8A2787}"/>
              </a:ext>
            </a:extLst>
          </p:cNvPr>
          <p:cNvSpPr/>
          <p:nvPr/>
        </p:nvSpPr>
        <p:spPr>
          <a:xfrm>
            <a:off x="5343016" y="1835308"/>
            <a:ext cx="688141" cy="648112"/>
          </a:xfrm>
          <a:prstGeom prst="arc">
            <a:avLst>
              <a:gd name="adj1" fmla="val 16200000"/>
              <a:gd name="adj2" fmla="val 34139"/>
            </a:avLst>
          </a:prstGeom>
          <a:ln>
            <a:solidFill>
              <a:srgbClr val="FFC000"/>
            </a:solidFill>
            <a:headEnd type="none" w="med" len="med"/>
            <a:tailEnd type="arrow"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F914C82E-FB5A-6D9E-2120-E111FCB80C14}"/>
              </a:ext>
            </a:extLst>
          </p:cNvPr>
          <p:cNvSpPr txBox="1"/>
          <p:nvPr/>
        </p:nvSpPr>
        <p:spPr>
          <a:xfrm>
            <a:off x="116632" y="3194036"/>
            <a:ext cx="6741366" cy="1601336"/>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斜視図（投影図）は、立体を斜めから見ている図です。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これは、立体が不動で、観測者の位置が動く場合の説明です。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観測者が不動である場合は、立体が傾いて見えていると言い換えられます。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つまり、斜視状態の立体は、実寸（正投影図における寸法）より縮んで見えています。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そして、この縮み具合は、傾いている角度によって一定の割合で定まります。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これを、縮み率と言います。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43" name="楕円 42">
            <a:extLst>
              <a:ext uri="{FF2B5EF4-FFF2-40B4-BE49-F238E27FC236}">
                <a16:creationId xmlns:a16="http://schemas.microsoft.com/office/drawing/2014/main" id="{46113B96-2511-005D-6B23-7BD787BEEEB2}"/>
              </a:ext>
            </a:extLst>
          </p:cNvPr>
          <p:cNvSpPr/>
          <p:nvPr/>
        </p:nvSpPr>
        <p:spPr>
          <a:xfrm>
            <a:off x="368659" y="1316594"/>
            <a:ext cx="1080000" cy="1080000"/>
          </a:xfrm>
          <a:prstGeom prst="ellipse">
            <a:avLst/>
          </a:prstGeom>
          <a:noFill/>
          <a:ln w="1905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4" name="直線コネクタ 43">
            <a:extLst>
              <a:ext uri="{FF2B5EF4-FFF2-40B4-BE49-F238E27FC236}">
                <a16:creationId xmlns:a16="http://schemas.microsoft.com/office/drawing/2014/main" id="{75FFA093-05A3-6BD6-FCB7-A2D4CABF11A8}"/>
              </a:ext>
            </a:extLst>
          </p:cNvPr>
          <p:cNvCxnSpPr>
            <a:cxnSpLocks/>
          </p:cNvCxnSpPr>
          <p:nvPr/>
        </p:nvCxnSpPr>
        <p:spPr>
          <a:xfrm flipV="1">
            <a:off x="2276871" y="1316594"/>
            <a:ext cx="0" cy="1080000"/>
          </a:xfrm>
          <a:prstGeom prst="line">
            <a:avLst/>
          </a:prstGeom>
          <a:ln w="19050">
            <a:solidFill>
              <a:srgbClr val="FFFF00"/>
            </a:solidFill>
          </a:ln>
        </p:spPr>
        <p:style>
          <a:lnRef idx="2">
            <a:schemeClr val="accent1"/>
          </a:lnRef>
          <a:fillRef idx="0">
            <a:schemeClr val="accent1"/>
          </a:fillRef>
          <a:effectRef idx="1">
            <a:schemeClr val="accent1"/>
          </a:effectRef>
          <a:fontRef idx="minor">
            <a:schemeClr val="tx1"/>
          </a:fontRef>
        </p:style>
      </p:cxnSp>
      <p:sp>
        <p:nvSpPr>
          <p:cNvPr id="45" name="楕円 44">
            <a:extLst>
              <a:ext uri="{FF2B5EF4-FFF2-40B4-BE49-F238E27FC236}">
                <a16:creationId xmlns:a16="http://schemas.microsoft.com/office/drawing/2014/main" id="{0B4AAE72-591E-FBCB-F593-033E6F52F931}"/>
              </a:ext>
            </a:extLst>
          </p:cNvPr>
          <p:cNvSpPr/>
          <p:nvPr/>
        </p:nvSpPr>
        <p:spPr>
          <a:xfrm>
            <a:off x="3681027" y="2027210"/>
            <a:ext cx="1080000" cy="369383"/>
          </a:xfrm>
          <a:prstGeom prst="ellipse">
            <a:avLst/>
          </a:prstGeom>
          <a:noFill/>
          <a:ln w="1905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a:extLst>
              <a:ext uri="{FF2B5EF4-FFF2-40B4-BE49-F238E27FC236}">
                <a16:creationId xmlns:a16="http://schemas.microsoft.com/office/drawing/2014/main" id="{142F8AA5-E6D5-7693-A209-54534E27DDA0}"/>
              </a:ext>
            </a:extLst>
          </p:cNvPr>
          <p:cNvSpPr/>
          <p:nvPr/>
        </p:nvSpPr>
        <p:spPr>
          <a:xfrm>
            <a:off x="3681027" y="1316594"/>
            <a:ext cx="1080000" cy="1080000"/>
          </a:xfrm>
          <a:prstGeom prst="ellipse">
            <a:avLst/>
          </a:prstGeom>
          <a:noFill/>
          <a:ln w="19050">
            <a:solidFill>
              <a:srgbClr val="FFFF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a:extLst>
              <a:ext uri="{FF2B5EF4-FFF2-40B4-BE49-F238E27FC236}">
                <a16:creationId xmlns:a16="http://schemas.microsoft.com/office/drawing/2014/main" id="{F4581C0F-2354-5222-357F-F004BF0193A8}"/>
              </a:ext>
            </a:extLst>
          </p:cNvPr>
          <p:cNvSpPr txBox="1"/>
          <p:nvPr/>
        </p:nvSpPr>
        <p:spPr>
          <a:xfrm>
            <a:off x="620843" y="7245705"/>
            <a:ext cx="800219" cy="461665"/>
          </a:xfrm>
          <a:prstGeom prst="rect">
            <a:avLst/>
          </a:prstGeom>
          <a:noFill/>
        </p:spPr>
        <p:txBody>
          <a:bodyPr wrap="none" rtlCol="0">
            <a:spAutoFit/>
          </a:bodyPr>
          <a:lstStyle/>
          <a:p>
            <a:pPr algn="ct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正面</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pPr algn="ct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30</a:t>
            </a: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度楕円</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51" name="円弧 50">
            <a:extLst>
              <a:ext uri="{FF2B5EF4-FFF2-40B4-BE49-F238E27FC236}">
                <a16:creationId xmlns:a16="http://schemas.microsoft.com/office/drawing/2014/main" id="{5A2A620F-4AC4-B8C6-9D76-24829DFD62C5}"/>
              </a:ext>
            </a:extLst>
          </p:cNvPr>
          <p:cNvSpPr/>
          <p:nvPr/>
        </p:nvSpPr>
        <p:spPr>
          <a:xfrm>
            <a:off x="2564966" y="7061013"/>
            <a:ext cx="123686" cy="184692"/>
          </a:xfrm>
          <a:prstGeom prst="arc">
            <a:avLst>
              <a:gd name="adj1" fmla="val 16200000"/>
              <a:gd name="adj2" fmla="val 34139"/>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52" name="楕円 51">
            <a:extLst>
              <a:ext uri="{FF2B5EF4-FFF2-40B4-BE49-F238E27FC236}">
                <a16:creationId xmlns:a16="http://schemas.microsoft.com/office/drawing/2014/main" id="{6890D539-249C-03A9-5921-BA1F7926FE0F}"/>
              </a:ext>
            </a:extLst>
          </p:cNvPr>
          <p:cNvSpPr/>
          <p:nvPr/>
        </p:nvSpPr>
        <p:spPr>
          <a:xfrm>
            <a:off x="480952" y="6787065"/>
            <a:ext cx="1080000" cy="369383"/>
          </a:xfrm>
          <a:prstGeom prst="ellipse">
            <a:avLst/>
          </a:prstGeom>
          <a:noFill/>
          <a:ln w="1905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4" name="直線コネクタ 53">
            <a:extLst>
              <a:ext uri="{FF2B5EF4-FFF2-40B4-BE49-F238E27FC236}">
                <a16:creationId xmlns:a16="http://schemas.microsoft.com/office/drawing/2014/main" id="{99CEFD90-2D34-268D-E13A-F055E5DE463D}"/>
              </a:ext>
            </a:extLst>
          </p:cNvPr>
          <p:cNvCxnSpPr>
            <a:cxnSpLocks/>
          </p:cNvCxnSpPr>
          <p:nvPr/>
        </p:nvCxnSpPr>
        <p:spPr>
          <a:xfrm rot="4200000" flipV="1">
            <a:off x="2856315" y="6431758"/>
            <a:ext cx="0" cy="1080000"/>
          </a:xfrm>
          <a:prstGeom prst="line">
            <a:avLst/>
          </a:prstGeom>
          <a:ln w="19050">
            <a:solidFill>
              <a:srgbClr val="FFFF00"/>
            </a:solidFill>
          </a:ln>
        </p:spPr>
        <p:style>
          <a:lnRef idx="2">
            <a:schemeClr val="accent1"/>
          </a:lnRef>
          <a:fillRef idx="0">
            <a:schemeClr val="accent1"/>
          </a:fillRef>
          <a:effectRef idx="1">
            <a:schemeClr val="accent1"/>
          </a:effectRef>
          <a:fontRef idx="minor">
            <a:schemeClr val="tx1"/>
          </a:fontRef>
        </p:style>
      </p:cxnSp>
      <p:sp>
        <p:nvSpPr>
          <p:cNvPr id="55" name="テキスト ボックス 54">
            <a:extLst>
              <a:ext uri="{FF2B5EF4-FFF2-40B4-BE49-F238E27FC236}">
                <a16:creationId xmlns:a16="http://schemas.microsoft.com/office/drawing/2014/main" id="{597A5EB0-E4E2-EAB9-175C-653F40634DD4}"/>
              </a:ext>
            </a:extLst>
          </p:cNvPr>
          <p:cNvSpPr txBox="1"/>
          <p:nvPr/>
        </p:nvSpPr>
        <p:spPr>
          <a:xfrm>
            <a:off x="1874883" y="7245705"/>
            <a:ext cx="954107" cy="461665"/>
          </a:xfrm>
          <a:prstGeom prst="rect">
            <a:avLst/>
          </a:prstGeom>
          <a:noFill/>
        </p:spPr>
        <p:txBody>
          <a:bodyPr wrap="none" rtlCol="0">
            <a:spAutoFit/>
          </a:bodyPr>
          <a:lstStyle/>
          <a:p>
            <a:pPr algn="ct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側面</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傾き角</a:t>
            </a: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30</a:t>
            </a: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度</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cxnSp>
        <p:nvCxnSpPr>
          <p:cNvPr id="61" name="直線コネクタ 60">
            <a:extLst>
              <a:ext uri="{FF2B5EF4-FFF2-40B4-BE49-F238E27FC236}">
                <a16:creationId xmlns:a16="http://schemas.microsoft.com/office/drawing/2014/main" id="{2F8FD25F-1E54-BA18-4148-D6EB12F6BD16}"/>
              </a:ext>
            </a:extLst>
          </p:cNvPr>
          <p:cNvCxnSpPr/>
          <p:nvPr/>
        </p:nvCxnSpPr>
        <p:spPr>
          <a:xfrm>
            <a:off x="2348880" y="7156448"/>
            <a:ext cx="1614433" cy="0"/>
          </a:xfrm>
          <a:prstGeom prst="line">
            <a:avLst/>
          </a:prstGeom>
        </p:spPr>
        <p:style>
          <a:lnRef idx="2">
            <a:schemeClr val="accent1"/>
          </a:lnRef>
          <a:fillRef idx="0">
            <a:schemeClr val="accent1"/>
          </a:fillRef>
          <a:effectRef idx="1">
            <a:schemeClr val="accent1"/>
          </a:effectRef>
          <a:fontRef idx="minor">
            <a:schemeClr val="tx1"/>
          </a:fontRef>
        </p:style>
      </p:cxnSp>
      <p:sp>
        <p:nvSpPr>
          <p:cNvPr id="63" name="テキスト ボックス 62">
            <a:extLst>
              <a:ext uri="{FF2B5EF4-FFF2-40B4-BE49-F238E27FC236}">
                <a16:creationId xmlns:a16="http://schemas.microsoft.com/office/drawing/2014/main" id="{492DF338-F0F4-87D6-2ACC-E7B50A9BCAEA}"/>
              </a:ext>
            </a:extLst>
          </p:cNvPr>
          <p:cNvSpPr txBox="1"/>
          <p:nvPr/>
        </p:nvSpPr>
        <p:spPr>
          <a:xfrm>
            <a:off x="116632" y="5677816"/>
            <a:ext cx="6741366" cy="954620"/>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～楕円角～</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投影された円の傾いている角度。すなわち、投影面の傾き角度。</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傾き角度をとって、〇〇度楕円と称される。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楕円分度器で測定するか、対応表などを用いて求めます。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24063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8C4B9294-82B2-EAF6-70B2-E3A1CE2FC1C4}"/>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47533769-AD41-D551-2DB6-83A9199DCC9E}"/>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4" name="テキスト ボックス 3">
            <a:extLst>
              <a:ext uri="{FF2B5EF4-FFF2-40B4-BE49-F238E27FC236}">
                <a16:creationId xmlns:a16="http://schemas.microsoft.com/office/drawing/2014/main" id="{BED1942C-E680-C0E6-A44B-9F7594BBB619}"/>
              </a:ext>
            </a:extLst>
          </p:cNvPr>
          <p:cNvSpPr txBox="1"/>
          <p:nvPr/>
        </p:nvSpPr>
        <p:spPr>
          <a:xfrm>
            <a:off x="116632" y="9376739"/>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次項：デジタルツールを活用した作図方法</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3" name="テキスト ボックス 2">
            <a:extLst>
              <a:ext uri="{FF2B5EF4-FFF2-40B4-BE49-F238E27FC236}">
                <a16:creationId xmlns:a16="http://schemas.microsoft.com/office/drawing/2014/main" id="{10A18C8F-4A1A-737C-AA9B-2B14A8D9DE32}"/>
              </a:ext>
            </a:extLst>
          </p:cNvPr>
          <p:cNvSpPr txBox="1"/>
          <p:nvPr/>
        </p:nvSpPr>
        <p:spPr>
          <a:xfrm>
            <a:off x="116632" y="745300"/>
            <a:ext cx="6741366" cy="1601336"/>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～縮めて傾ける～</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斜視図におけるそれぞれの線は、正投影図において対応するそれぞれの線に、</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縮み率を適用した長さで描きます。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また、正投影図における水平は、斜視図における傾き角に相当します。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つまり、縮み率を適用して縮めた線を、傾き角に傾けて描きます。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例）一辺が</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100mm</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の正立方体をアイソメトリックで作図した場合</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3" name="テキスト ボックス 22">
            <a:extLst>
              <a:ext uri="{FF2B5EF4-FFF2-40B4-BE49-F238E27FC236}">
                <a16:creationId xmlns:a16="http://schemas.microsoft.com/office/drawing/2014/main" id="{F387B994-19C0-C86E-0CDD-4C1CDD08793C}"/>
              </a:ext>
            </a:extLst>
          </p:cNvPr>
          <p:cNvSpPr txBox="1"/>
          <p:nvPr/>
        </p:nvSpPr>
        <p:spPr>
          <a:xfrm>
            <a:off x="116632" y="3560498"/>
            <a:ext cx="2159566" cy="307777"/>
          </a:xfrm>
          <a:prstGeom prst="rect">
            <a:avLst/>
          </a:prstGeom>
          <a:noFill/>
        </p:spPr>
        <p:txBody>
          <a:bodyPr wrap="none" rtlCol="0">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STEP1:</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縮み率を適用する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36" name="テキスト ボックス 35">
            <a:extLst>
              <a:ext uri="{FF2B5EF4-FFF2-40B4-BE49-F238E27FC236}">
                <a16:creationId xmlns:a16="http://schemas.microsoft.com/office/drawing/2014/main" id="{3401FADB-9B32-5A6A-2E99-C1A13BDA9900}"/>
              </a:ext>
            </a:extLst>
          </p:cNvPr>
          <p:cNvSpPr txBox="1"/>
          <p:nvPr/>
        </p:nvSpPr>
        <p:spPr>
          <a:xfrm>
            <a:off x="1745653" y="2767074"/>
            <a:ext cx="954107"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一辺</a:t>
            </a: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:100mm</a:t>
            </a:r>
          </a:p>
        </p:txBody>
      </p:sp>
      <p:sp>
        <p:nvSpPr>
          <p:cNvPr id="37" name="テキスト ボックス 36">
            <a:extLst>
              <a:ext uri="{FF2B5EF4-FFF2-40B4-BE49-F238E27FC236}">
                <a16:creationId xmlns:a16="http://schemas.microsoft.com/office/drawing/2014/main" id="{6BA060B1-72BA-86BB-DA00-2735C6C26DF0}"/>
              </a:ext>
            </a:extLst>
          </p:cNvPr>
          <p:cNvSpPr txBox="1"/>
          <p:nvPr/>
        </p:nvSpPr>
        <p:spPr>
          <a:xfrm>
            <a:off x="2779249" y="2583712"/>
            <a:ext cx="1723549" cy="646331"/>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アイソメトリック：</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傾き角＝</a:t>
            </a: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30</a:t>
            </a: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度（左右）</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縮み率＝</a:t>
            </a: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0.82</a:t>
            </a:r>
          </a:p>
        </p:txBody>
      </p:sp>
      <p:sp>
        <p:nvSpPr>
          <p:cNvPr id="49" name="テキスト ボックス 48">
            <a:extLst>
              <a:ext uri="{FF2B5EF4-FFF2-40B4-BE49-F238E27FC236}">
                <a16:creationId xmlns:a16="http://schemas.microsoft.com/office/drawing/2014/main" id="{4F63D3AC-6EA6-DEEF-4EF9-0FC4E1090ACA}"/>
              </a:ext>
            </a:extLst>
          </p:cNvPr>
          <p:cNvSpPr txBox="1"/>
          <p:nvPr/>
        </p:nvSpPr>
        <p:spPr>
          <a:xfrm>
            <a:off x="786364" y="4294168"/>
            <a:ext cx="569387" cy="276999"/>
          </a:xfrm>
          <a:prstGeom prst="rect">
            <a:avLst/>
          </a:prstGeom>
          <a:noFill/>
        </p:spPr>
        <p:txBody>
          <a:bodyPr wrap="none" rtlCol="0">
            <a:spAutoFit/>
          </a:bodyPr>
          <a:lstStyle/>
          <a:p>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100mm</a:t>
            </a:r>
          </a:p>
        </p:txBody>
      </p:sp>
      <p:sp>
        <p:nvSpPr>
          <p:cNvPr id="50" name="テキスト ボックス 49">
            <a:extLst>
              <a:ext uri="{FF2B5EF4-FFF2-40B4-BE49-F238E27FC236}">
                <a16:creationId xmlns:a16="http://schemas.microsoft.com/office/drawing/2014/main" id="{F929C860-6038-1D1A-3127-7A862BC3F4DD}"/>
              </a:ext>
            </a:extLst>
          </p:cNvPr>
          <p:cNvSpPr txBox="1"/>
          <p:nvPr/>
        </p:nvSpPr>
        <p:spPr>
          <a:xfrm>
            <a:off x="2538839" y="4294168"/>
            <a:ext cx="492443" cy="276999"/>
          </a:xfrm>
          <a:prstGeom prst="rect">
            <a:avLst/>
          </a:prstGeom>
          <a:noFill/>
        </p:spPr>
        <p:txBody>
          <a:bodyPr wrap="none" rtlCol="0">
            <a:spAutoFit/>
          </a:bodyPr>
          <a:lstStyle/>
          <a:p>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82mm</a:t>
            </a:r>
          </a:p>
        </p:txBody>
      </p:sp>
      <p:sp>
        <p:nvSpPr>
          <p:cNvPr id="56" name="テキスト ボックス 55">
            <a:extLst>
              <a:ext uri="{FF2B5EF4-FFF2-40B4-BE49-F238E27FC236}">
                <a16:creationId xmlns:a16="http://schemas.microsoft.com/office/drawing/2014/main" id="{EB7E5740-A28A-744E-070C-28F0D9A95D12}"/>
              </a:ext>
            </a:extLst>
          </p:cNvPr>
          <p:cNvSpPr txBox="1"/>
          <p:nvPr/>
        </p:nvSpPr>
        <p:spPr>
          <a:xfrm>
            <a:off x="116632" y="4704276"/>
            <a:ext cx="1980029" cy="307777"/>
          </a:xfrm>
          <a:prstGeom prst="rect">
            <a:avLst/>
          </a:prstGeom>
          <a:noFill/>
        </p:spPr>
        <p:txBody>
          <a:bodyPr wrap="none" rtlCol="0">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STEP2:</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傾き角で傾ける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58" name="テキスト ボックス 57">
            <a:extLst>
              <a:ext uri="{FF2B5EF4-FFF2-40B4-BE49-F238E27FC236}">
                <a16:creationId xmlns:a16="http://schemas.microsoft.com/office/drawing/2014/main" id="{3B31299F-547D-9694-ECB8-C8F740B5530F}"/>
              </a:ext>
            </a:extLst>
          </p:cNvPr>
          <p:cNvSpPr txBox="1"/>
          <p:nvPr/>
        </p:nvSpPr>
        <p:spPr>
          <a:xfrm>
            <a:off x="116632" y="5713348"/>
            <a:ext cx="3416320" cy="307777"/>
          </a:xfrm>
          <a:prstGeom prst="rect">
            <a:avLst/>
          </a:prstGeom>
          <a:noFill/>
        </p:spPr>
        <p:txBody>
          <a:bodyPr wrap="none" rtlCol="0">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STEP3:</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同様に繰り返して全ての線を描く</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cxnSp>
        <p:nvCxnSpPr>
          <p:cNvPr id="16" name="直線コネクタ 15">
            <a:extLst>
              <a:ext uri="{FF2B5EF4-FFF2-40B4-BE49-F238E27FC236}">
                <a16:creationId xmlns:a16="http://schemas.microsoft.com/office/drawing/2014/main" id="{C9CD416C-DE75-DAC2-4011-AECF1D1BC126}"/>
              </a:ext>
            </a:extLst>
          </p:cNvPr>
          <p:cNvCxnSpPr>
            <a:cxnSpLocks/>
          </p:cNvCxnSpPr>
          <p:nvPr/>
        </p:nvCxnSpPr>
        <p:spPr>
          <a:xfrm rot="16200000">
            <a:off x="2775473" y="3823426"/>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28" name="直線コネクタ 27">
            <a:extLst>
              <a:ext uri="{FF2B5EF4-FFF2-40B4-BE49-F238E27FC236}">
                <a16:creationId xmlns:a16="http://schemas.microsoft.com/office/drawing/2014/main" id="{F9D3CCF0-1E8D-04DE-A2CC-F4A7536FD2D7}"/>
              </a:ext>
            </a:extLst>
          </p:cNvPr>
          <p:cNvCxnSpPr/>
          <p:nvPr/>
        </p:nvCxnSpPr>
        <p:spPr>
          <a:xfrm>
            <a:off x="837951" y="2458780"/>
            <a:ext cx="0" cy="896197"/>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30" name="直線コネクタ 29">
            <a:extLst>
              <a:ext uri="{FF2B5EF4-FFF2-40B4-BE49-F238E27FC236}">
                <a16:creationId xmlns:a16="http://schemas.microsoft.com/office/drawing/2014/main" id="{0E5A3CD8-DF08-1E0B-1D2B-8558E4BD61C5}"/>
              </a:ext>
            </a:extLst>
          </p:cNvPr>
          <p:cNvCxnSpPr>
            <a:cxnSpLocks/>
          </p:cNvCxnSpPr>
          <p:nvPr/>
        </p:nvCxnSpPr>
        <p:spPr>
          <a:xfrm rot="16200000">
            <a:off x="1286049" y="2010682"/>
            <a:ext cx="0" cy="896197"/>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34" name="直線コネクタ 33">
            <a:extLst>
              <a:ext uri="{FF2B5EF4-FFF2-40B4-BE49-F238E27FC236}">
                <a16:creationId xmlns:a16="http://schemas.microsoft.com/office/drawing/2014/main" id="{6ED4178C-CD47-6C72-935F-F332A64D8163}"/>
              </a:ext>
            </a:extLst>
          </p:cNvPr>
          <p:cNvCxnSpPr>
            <a:cxnSpLocks/>
          </p:cNvCxnSpPr>
          <p:nvPr/>
        </p:nvCxnSpPr>
        <p:spPr>
          <a:xfrm rot="16200000">
            <a:off x="1286049" y="2905575"/>
            <a:ext cx="0" cy="896197"/>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35" name="直線コネクタ 34">
            <a:extLst>
              <a:ext uri="{FF2B5EF4-FFF2-40B4-BE49-F238E27FC236}">
                <a16:creationId xmlns:a16="http://schemas.microsoft.com/office/drawing/2014/main" id="{461DFFD4-4C2C-0D03-1EFE-71601AA71765}"/>
              </a:ext>
            </a:extLst>
          </p:cNvPr>
          <p:cNvCxnSpPr>
            <a:cxnSpLocks/>
          </p:cNvCxnSpPr>
          <p:nvPr/>
        </p:nvCxnSpPr>
        <p:spPr>
          <a:xfrm rot="10800000">
            <a:off x="1734148" y="2457476"/>
            <a:ext cx="0" cy="896197"/>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39" name="直線コネクタ 38">
            <a:extLst>
              <a:ext uri="{FF2B5EF4-FFF2-40B4-BE49-F238E27FC236}">
                <a16:creationId xmlns:a16="http://schemas.microsoft.com/office/drawing/2014/main" id="{0BF4AD55-7222-C2B8-22A8-179924B277A8}"/>
              </a:ext>
            </a:extLst>
          </p:cNvPr>
          <p:cNvCxnSpPr>
            <a:cxnSpLocks/>
          </p:cNvCxnSpPr>
          <p:nvPr/>
        </p:nvCxnSpPr>
        <p:spPr>
          <a:xfrm rot="16200000">
            <a:off x="1071058" y="3742768"/>
            <a:ext cx="0" cy="896197"/>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53" name="矢印: 右 52">
            <a:extLst>
              <a:ext uri="{FF2B5EF4-FFF2-40B4-BE49-F238E27FC236}">
                <a16:creationId xmlns:a16="http://schemas.microsoft.com/office/drawing/2014/main" id="{67B8998B-C975-8750-1DA6-3D8E4594EE24}"/>
              </a:ext>
            </a:extLst>
          </p:cNvPr>
          <p:cNvSpPr/>
          <p:nvPr/>
        </p:nvSpPr>
        <p:spPr>
          <a:xfrm>
            <a:off x="1797929" y="4059852"/>
            <a:ext cx="298732" cy="298732"/>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7" name="直線コネクタ 56">
            <a:extLst>
              <a:ext uri="{FF2B5EF4-FFF2-40B4-BE49-F238E27FC236}">
                <a16:creationId xmlns:a16="http://schemas.microsoft.com/office/drawing/2014/main" id="{EF396343-D94D-512E-2325-7CFCB1207A81}"/>
              </a:ext>
            </a:extLst>
          </p:cNvPr>
          <p:cNvCxnSpPr>
            <a:cxnSpLocks/>
          </p:cNvCxnSpPr>
          <p:nvPr/>
        </p:nvCxnSpPr>
        <p:spPr>
          <a:xfrm rot="3600000">
            <a:off x="1208829" y="4997293"/>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59" name="直線コネクタ 58">
            <a:extLst>
              <a:ext uri="{FF2B5EF4-FFF2-40B4-BE49-F238E27FC236}">
                <a16:creationId xmlns:a16="http://schemas.microsoft.com/office/drawing/2014/main" id="{3613D587-32AF-3799-481A-567B35FC8344}"/>
              </a:ext>
            </a:extLst>
          </p:cNvPr>
          <p:cNvCxnSpPr>
            <a:cxnSpLocks/>
          </p:cNvCxnSpPr>
          <p:nvPr/>
        </p:nvCxnSpPr>
        <p:spPr>
          <a:xfrm rot="3600000">
            <a:off x="991688" y="6753925"/>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60" name="直線コネクタ 59">
            <a:extLst>
              <a:ext uri="{FF2B5EF4-FFF2-40B4-BE49-F238E27FC236}">
                <a16:creationId xmlns:a16="http://schemas.microsoft.com/office/drawing/2014/main" id="{A4010887-B234-4F9B-1B46-6F43B8244DA1}"/>
              </a:ext>
            </a:extLst>
          </p:cNvPr>
          <p:cNvCxnSpPr>
            <a:cxnSpLocks/>
          </p:cNvCxnSpPr>
          <p:nvPr/>
        </p:nvCxnSpPr>
        <p:spPr>
          <a:xfrm>
            <a:off x="673474" y="6570205"/>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65" name="矢印: 右 64">
            <a:extLst>
              <a:ext uri="{FF2B5EF4-FFF2-40B4-BE49-F238E27FC236}">
                <a16:creationId xmlns:a16="http://schemas.microsoft.com/office/drawing/2014/main" id="{D4E9D436-CE9F-9A9E-8C4E-979C3448B652}"/>
              </a:ext>
            </a:extLst>
          </p:cNvPr>
          <p:cNvSpPr/>
          <p:nvPr/>
        </p:nvSpPr>
        <p:spPr>
          <a:xfrm>
            <a:off x="1539401" y="6695848"/>
            <a:ext cx="298732" cy="298732"/>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6" name="直線コネクタ 65">
            <a:extLst>
              <a:ext uri="{FF2B5EF4-FFF2-40B4-BE49-F238E27FC236}">
                <a16:creationId xmlns:a16="http://schemas.microsoft.com/office/drawing/2014/main" id="{424DDD79-2992-0FE0-A1EF-4EC4861C9DA7}"/>
              </a:ext>
            </a:extLst>
          </p:cNvPr>
          <p:cNvCxnSpPr>
            <a:cxnSpLocks/>
          </p:cNvCxnSpPr>
          <p:nvPr/>
        </p:nvCxnSpPr>
        <p:spPr>
          <a:xfrm rot="3600000">
            <a:off x="3000991" y="7056722"/>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D462543E-03B6-6FD0-439C-FE3505AAC27C}"/>
              </a:ext>
            </a:extLst>
          </p:cNvPr>
          <p:cNvCxnSpPr>
            <a:cxnSpLocks/>
          </p:cNvCxnSpPr>
          <p:nvPr/>
        </p:nvCxnSpPr>
        <p:spPr>
          <a:xfrm>
            <a:off x="2682777" y="6873001"/>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F9562024-21D0-70D2-C1F5-3AFF41F3EBDB}"/>
              </a:ext>
            </a:extLst>
          </p:cNvPr>
          <p:cNvCxnSpPr>
            <a:cxnSpLocks/>
          </p:cNvCxnSpPr>
          <p:nvPr/>
        </p:nvCxnSpPr>
        <p:spPr>
          <a:xfrm rot="3600000">
            <a:off x="2993776" y="6338888"/>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C7B21046-25D0-E162-8DA6-FFBF92A92A3F}"/>
              </a:ext>
            </a:extLst>
          </p:cNvPr>
          <p:cNvCxnSpPr>
            <a:cxnSpLocks/>
          </p:cNvCxnSpPr>
          <p:nvPr/>
        </p:nvCxnSpPr>
        <p:spPr>
          <a:xfrm>
            <a:off x="3319204" y="6507156"/>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DD471926-E6F9-1D87-4151-CE4112505203}"/>
              </a:ext>
            </a:extLst>
          </p:cNvPr>
          <p:cNvCxnSpPr>
            <a:cxnSpLocks/>
          </p:cNvCxnSpPr>
          <p:nvPr/>
        </p:nvCxnSpPr>
        <p:spPr>
          <a:xfrm rot="18000000" flipV="1">
            <a:off x="2364564" y="7056722"/>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91E82D8F-0A0F-828D-614A-ACF44891F191}"/>
              </a:ext>
            </a:extLst>
          </p:cNvPr>
          <p:cNvCxnSpPr>
            <a:cxnSpLocks/>
          </p:cNvCxnSpPr>
          <p:nvPr/>
        </p:nvCxnSpPr>
        <p:spPr>
          <a:xfrm rot="18000000" flipV="1">
            <a:off x="2364564" y="6319704"/>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52C9D19E-5081-F6FA-F9F0-C4B9033B263E}"/>
              </a:ext>
            </a:extLst>
          </p:cNvPr>
          <p:cNvCxnSpPr>
            <a:cxnSpLocks/>
          </p:cNvCxnSpPr>
          <p:nvPr/>
        </p:nvCxnSpPr>
        <p:spPr>
          <a:xfrm rot="18000000" flipV="1">
            <a:off x="3000991" y="5954130"/>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75" name="矢印: 右 74">
            <a:extLst>
              <a:ext uri="{FF2B5EF4-FFF2-40B4-BE49-F238E27FC236}">
                <a16:creationId xmlns:a16="http://schemas.microsoft.com/office/drawing/2014/main" id="{F856F2C6-FC0B-FC1D-6503-B7B5DA77DC49}"/>
              </a:ext>
            </a:extLst>
          </p:cNvPr>
          <p:cNvSpPr/>
          <p:nvPr/>
        </p:nvSpPr>
        <p:spPr>
          <a:xfrm>
            <a:off x="3541291" y="6687145"/>
            <a:ext cx="298732" cy="298732"/>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6" name="直線コネクタ 75">
            <a:extLst>
              <a:ext uri="{FF2B5EF4-FFF2-40B4-BE49-F238E27FC236}">
                <a16:creationId xmlns:a16="http://schemas.microsoft.com/office/drawing/2014/main" id="{0752376B-5165-511A-43A0-63C9CD895D07}"/>
              </a:ext>
            </a:extLst>
          </p:cNvPr>
          <p:cNvCxnSpPr>
            <a:cxnSpLocks/>
          </p:cNvCxnSpPr>
          <p:nvPr/>
        </p:nvCxnSpPr>
        <p:spPr>
          <a:xfrm rot="3600000">
            <a:off x="5113788" y="7056722"/>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A9468695-B277-8756-778E-29EEE0A5D593}"/>
              </a:ext>
            </a:extLst>
          </p:cNvPr>
          <p:cNvCxnSpPr>
            <a:cxnSpLocks/>
          </p:cNvCxnSpPr>
          <p:nvPr/>
        </p:nvCxnSpPr>
        <p:spPr>
          <a:xfrm>
            <a:off x="4795574" y="6873001"/>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D7445367-9747-3596-BCD1-8AE9248C03DF}"/>
              </a:ext>
            </a:extLst>
          </p:cNvPr>
          <p:cNvCxnSpPr>
            <a:cxnSpLocks/>
          </p:cNvCxnSpPr>
          <p:nvPr/>
        </p:nvCxnSpPr>
        <p:spPr>
          <a:xfrm rot="3600000">
            <a:off x="5106574" y="6338888"/>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79" name="直線コネクタ 78">
            <a:extLst>
              <a:ext uri="{FF2B5EF4-FFF2-40B4-BE49-F238E27FC236}">
                <a16:creationId xmlns:a16="http://schemas.microsoft.com/office/drawing/2014/main" id="{54C18C8C-117A-FD1C-9C1C-372220BAFEB2}"/>
              </a:ext>
            </a:extLst>
          </p:cNvPr>
          <p:cNvCxnSpPr>
            <a:cxnSpLocks/>
          </p:cNvCxnSpPr>
          <p:nvPr/>
        </p:nvCxnSpPr>
        <p:spPr>
          <a:xfrm>
            <a:off x="5432001" y="6507156"/>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0" name="直線コネクタ 79">
            <a:extLst>
              <a:ext uri="{FF2B5EF4-FFF2-40B4-BE49-F238E27FC236}">
                <a16:creationId xmlns:a16="http://schemas.microsoft.com/office/drawing/2014/main" id="{9F4999A1-572B-4578-0E66-BCCF5E751097}"/>
              </a:ext>
            </a:extLst>
          </p:cNvPr>
          <p:cNvCxnSpPr>
            <a:cxnSpLocks/>
          </p:cNvCxnSpPr>
          <p:nvPr/>
        </p:nvCxnSpPr>
        <p:spPr>
          <a:xfrm rot="18000000" flipV="1">
            <a:off x="4477361" y="7056722"/>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1" name="直線コネクタ 80">
            <a:extLst>
              <a:ext uri="{FF2B5EF4-FFF2-40B4-BE49-F238E27FC236}">
                <a16:creationId xmlns:a16="http://schemas.microsoft.com/office/drawing/2014/main" id="{04F60F05-46B2-080C-1D85-4F46308B3B00}"/>
              </a:ext>
            </a:extLst>
          </p:cNvPr>
          <p:cNvCxnSpPr>
            <a:cxnSpLocks/>
          </p:cNvCxnSpPr>
          <p:nvPr/>
        </p:nvCxnSpPr>
        <p:spPr>
          <a:xfrm rot="18000000" flipV="1">
            <a:off x="4477361" y="6319704"/>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2" name="直線コネクタ 81">
            <a:extLst>
              <a:ext uri="{FF2B5EF4-FFF2-40B4-BE49-F238E27FC236}">
                <a16:creationId xmlns:a16="http://schemas.microsoft.com/office/drawing/2014/main" id="{E38026DE-C869-DD08-487C-B698E356C97B}"/>
              </a:ext>
            </a:extLst>
          </p:cNvPr>
          <p:cNvCxnSpPr>
            <a:cxnSpLocks/>
          </p:cNvCxnSpPr>
          <p:nvPr/>
        </p:nvCxnSpPr>
        <p:spPr>
          <a:xfrm rot="18000000" flipV="1">
            <a:off x="5113788" y="5954130"/>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3" name="直線コネクタ 82">
            <a:extLst>
              <a:ext uri="{FF2B5EF4-FFF2-40B4-BE49-F238E27FC236}">
                <a16:creationId xmlns:a16="http://schemas.microsoft.com/office/drawing/2014/main" id="{4B4EB469-75CD-DA98-E0E2-1331711A2C2B}"/>
              </a:ext>
            </a:extLst>
          </p:cNvPr>
          <p:cNvCxnSpPr>
            <a:cxnSpLocks/>
          </p:cNvCxnSpPr>
          <p:nvPr/>
        </p:nvCxnSpPr>
        <p:spPr>
          <a:xfrm>
            <a:off x="4154629" y="6505561"/>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4" name="直線コネクタ 83">
            <a:extLst>
              <a:ext uri="{FF2B5EF4-FFF2-40B4-BE49-F238E27FC236}">
                <a16:creationId xmlns:a16="http://schemas.microsoft.com/office/drawing/2014/main" id="{835B3954-E575-CC04-237A-5AE70550B247}"/>
              </a:ext>
            </a:extLst>
          </p:cNvPr>
          <p:cNvCxnSpPr>
            <a:cxnSpLocks/>
          </p:cNvCxnSpPr>
          <p:nvPr/>
        </p:nvCxnSpPr>
        <p:spPr>
          <a:xfrm rot="3600000">
            <a:off x="4478904" y="5948553"/>
            <a:ext cx="0" cy="73488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2" name="テキスト ボックス 1">
            <a:extLst>
              <a:ext uri="{FF2B5EF4-FFF2-40B4-BE49-F238E27FC236}">
                <a16:creationId xmlns:a16="http://schemas.microsoft.com/office/drawing/2014/main" id="{B4CC22D5-EBC3-274F-9D74-F052C9ECEA76}"/>
              </a:ext>
            </a:extLst>
          </p:cNvPr>
          <p:cNvSpPr txBox="1"/>
          <p:nvPr/>
        </p:nvSpPr>
        <p:spPr>
          <a:xfrm>
            <a:off x="1631268" y="5294544"/>
            <a:ext cx="492443" cy="276999"/>
          </a:xfrm>
          <a:prstGeom prst="rect">
            <a:avLst/>
          </a:prstGeom>
          <a:noFill/>
        </p:spPr>
        <p:txBody>
          <a:bodyPr wrap="none" rtlCol="0">
            <a:spAutoFit/>
          </a:bodyPr>
          <a:lstStyle/>
          <a:p>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30</a:t>
            </a: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度</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5" name="テキスト ボックス 4">
            <a:extLst>
              <a:ext uri="{FF2B5EF4-FFF2-40B4-BE49-F238E27FC236}">
                <a16:creationId xmlns:a16="http://schemas.microsoft.com/office/drawing/2014/main" id="{AD2A1DD7-AF7E-37E9-AB82-B2B416937CD1}"/>
              </a:ext>
            </a:extLst>
          </p:cNvPr>
          <p:cNvSpPr txBox="1"/>
          <p:nvPr/>
        </p:nvSpPr>
        <p:spPr>
          <a:xfrm>
            <a:off x="116632" y="7727866"/>
            <a:ext cx="6741366" cy="1601336"/>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メリット：</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・クラシカルでシンプルスタンダードな手法なので、作図の混乱が少ない。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・作図理論の勉強に最適。</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デメリット：</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・すごく手間と時間がかかる。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・工程が多い分、ミスも多くなる。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54989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99AB7BD3-3122-0CDC-08BE-10B4BECA2A66}"/>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7FA96A3-C412-4819-EE9C-78EF7095FDCD}"/>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4" name="テキスト ボックス 3">
            <a:extLst>
              <a:ext uri="{FF2B5EF4-FFF2-40B4-BE49-F238E27FC236}">
                <a16:creationId xmlns:a16="http://schemas.microsoft.com/office/drawing/2014/main" id="{35456EE1-5C52-70E7-47DB-4B44619CC0F0}"/>
              </a:ext>
            </a:extLst>
          </p:cNvPr>
          <p:cNvSpPr txBox="1"/>
          <p:nvPr/>
        </p:nvSpPr>
        <p:spPr>
          <a:xfrm>
            <a:off x="116632" y="9376739"/>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次項：デジタルツールを活用した作図方法の続き</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3" name="テキスト ボックス 2">
            <a:extLst>
              <a:ext uri="{FF2B5EF4-FFF2-40B4-BE49-F238E27FC236}">
                <a16:creationId xmlns:a16="http://schemas.microsoft.com/office/drawing/2014/main" id="{0FF74464-8F0D-EEE8-3E7C-5E256DDB8F91}"/>
              </a:ext>
            </a:extLst>
          </p:cNvPr>
          <p:cNvSpPr txBox="1"/>
          <p:nvPr/>
        </p:nvSpPr>
        <p:spPr>
          <a:xfrm>
            <a:off x="116632" y="745300"/>
            <a:ext cx="6741366" cy="954620"/>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～デジタルツールを活用する～</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縮めて傾ける工程を一括で処理します。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例）下の三角図からアイソメトリック図を作図します。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3" name="テキスト ボックス 22">
            <a:extLst>
              <a:ext uri="{FF2B5EF4-FFF2-40B4-BE49-F238E27FC236}">
                <a16:creationId xmlns:a16="http://schemas.microsoft.com/office/drawing/2014/main" id="{DD67BB64-2ECF-D3F8-ECB2-A934E5175DC4}"/>
              </a:ext>
            </a:extLst>
          </p:cNvPr>
          <p:cNvSpPr txBox="1"/>
          <p:nvPr/>
        </p:nvSpPr>
        <p:spPr>
          <a:xfrm>
            <a:off x="116632" y="3073941"/>
            <a:ext cx="4493538" cy="307777"/>
          </a:xfrm>
          <a:prstGeom prst="rect">
            <a:avLst/>
          </a:prstGeom>
          <a:noFill/>
        </p:spPr>
        <p:txBody>
          <a:bodyPr wrap="none" rtlCol="0">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STEP1:</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各投影面に対応させるための三角図を用意する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37" name="テキスト ボックス 36">
            <a:extLst>
              <a:ext uri="{FF2B5EF4-FFF2-40B4-BE49-F238E27FC236}">
                <a16:creationId xmlns:a16="http://schemas.microsoft.com/office/drawing/2014/main" id="{89ED5B2B-67D2-A541-5048-90DB716986BF}"/>
              </a:ext>
            </a:extLst>
          </p:cNvPr>
          <p:cNvSpPr txBox="1"/>
          <p:nvPr/>
        </p:nvSpPr>
        <p:spPr>
          <a:xfrm>
            <a:off x="1824792" y="1993123"/>
            <a:ext cx="1723549" cy="646331"/>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アイソメトリック：</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傾き角＝</a:t>
            </a: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30</a:t>
            </a: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度（左右）</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縮み率＝</a:t>
            </a: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0.82</a:t>
            </a:r>
          </a:p>
        </p:txBody>
      </p:sp>
      <p:sp>
        <p:nvSpPr>
          <p:cNvPr id="56" name="テキスト ボックス 55">
            <a:extLst>
              <a:ext uri="{FF2B5EF4-FFF2-40B4-BE49-F238E27FC236}">
                <a16:creationId xmlns:a16="http://schemas.microsoft.com/office/drawing/2014/main" id="{C22E83DE-7FC7-0BE2-1F0B-1AB5C6F9ECD6}"/>
              </a:ext>
            </a:extLst>
          </p:cNvPr>
          <p:cNvSpPr txBox="1"/>
          <p:nvPr/>
        </p:nvSpPr>
        <p:spPr>
          <a:xfrm>
            <a:off x="116632" y="5066635"/>
            <a:ext cx="4493538" cy="307777"/>
          </a:xfrm>
          <a:prstGeom prst="rect">
            <a:avLst/>
          </a:prstGeom>
          <a:noFill/>
        </p:spPr>
        <p:txBody>
          <a:bodyPr wrap="none" rtlCol="0">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STEP2:</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各三角図が対応する投影面の縮み率を適用する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58" name="テキスト ボックス 57">
            <a:extLst>
              <a:ext uri="{FF2B5EF4-FFF2-40B4-BE49-F238E27FC236}">
                <a16:creationId xmlns:a16="http://schemas.microsoft.com/office/drawing/2014/main" id="{59DFB2B2-EF8F-57F6-9A0E-E719A9E71073}"/>
              </a:ext>
            </a:extLst>
          </p:cNvPr>
          <p:cNvSpPr txBox="1"/>
          <p:nvPr/>
        </p:nvSpPr>
        <p:spPr>
          <a:xfrm>
            <a:off x="116632" y="6559207"/>
            <a:ext cx="5211683" cy="307777"/>
          </a:xfrm>
          <a:prstGeom prst="rect">
            <a:avLst/>
          </a:prstGeom>
          <a:noFill/>
        </p:spPr>
        <p:txBody>
          <a:bodyPr wrap="none" rtlCol="0">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STEP3:</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各三角図に対応する投影面の傾き角度でそれぞれ傾ける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pic>
        <p:nvPicPr>
          <p:cNvPr id="7" name="グラフィックス 6">
            <a:extLst>
              <a:ext uri="{FF2B5EF4-FFF2-40B4-BE49-F238E27FC236}">
                <a16:creationId xmlns:a16="http://schemas.microsoft.com/office/drawing/2014/main" id="{A86A18AC-F75D-2B58-FAA1-62914E168AD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5590" y="1835577"/>
            <a:ext cx="1327937" cy="1080000"/>
          </a:xfrm>
          <a:prstGeom prst="rect">
            <a:avLst/>
          </a:prstGeom>
        </p:spPr>
      </p:pic>
      <p:pic>
        <p:nvPicPr>
          <p:cNvPr id="87" name="グラフィックス 86">
            <a:extLst>
              <a:ext uri="{FF2B5EF4-FFF2-40B4-BE49-F238E27FC236}">
                <a16:creationId xmlns:a16="http://schemas.microsoft.com/office/drawing/2014/main" id="{51D908D8-F46D-4BD0-43CA-1C70BD833FA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5590" y="3480867"/>
            <a:ext cx="1327937" cy="1080000"/>
          </a:xfrm>
          <a:prstGeom prst="rect">
            <a:avLst/>
          </a:prstGeom>
        </p:spPr>
      </p:pic>
      <p:pic>
        <p:nvPicPr>
          <p:cNvPr id="88" name="グラフィックス 87">
            <a:extLst>
              <a:ext uri="{FF2B5EF4-FFF2-40B4-BE49-F238E27FC236}">
                <a16:creationId xmlns:a16="http://schemas.microsoft.com/office/drawing/2014/main" id="{6F6FE1CE-D53E-A68C-3D87-427A45625EC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383628" y="3480867"/>
            <a:ext cx="1327937" cy="1080000"/>
          </a:xfrm>
          <a:prstGeom prst="rect">
            <a:avLst/>
          </a:prstGeom>
        </p:spPr>
      </p:pic>
      <p:pic>
        <p:nvPicPr>
          <p:cNvPr id="89" name="グラフィックス 88">
            <a:extLst>
              <a:ext uri="{FF2B5EF4-FFF2-40B4-BE49-F238E27FC236}">
                <a16:creationId xmlns:a16="http://schemas.microsoft.com/office/drawing/2014/main" id="{D6F4C951-58B5-131F-823E-209B0DD6733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41666" y="3480867"/>
            <a:ext cx="1327937" cy="1080000"/>
          </a:xfrm>
          <a:prstGeom prst="rect">
            <a:avLst/>
          </a:prstGeom>
        </p:spPr>
      </p:pic>
      <p:pic>
        <p:nvPicPr>
          <p:cNvPr id="90" name="グラフィックス 89">
            <a:extLst>
              <a:ext uri="{FF2B5EF4-FFF2-40B4-BE49-F238E27FC236}">
                <a16:creationId xmlns:a16="http://schemas.microsoft.com/office/drawing/2014/main" id="{395E54E6-543A-30D9-6F95-95DD3CA40E4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5590" y="5479054"/>
            <a:ext cx="1088908" cy="885600"/>
          </a:xfrm>
          <a:prstGeom prst="rect">
            <a:avLst/>
          </a:prstGeom>
        </p:spPr>
      </p:pic>
      <p:pic>
        <p:nvPicPr>
          <p:cNvPr id="91" name="グラフィックス 90">
            <a:extLst>
              <a:ext uri="{FF2B5EF4-FFF2-40B4-BE49-F238E27FC236}">
                <a16:creationId xmlns:a16="http://schemas.microsoft.com/office/drawing/2014/main" id="{B9282DEE-AE26-A98A-8029-64FBF75632D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383628" y="5479054"/>
            <a:ext cx="1088908" cy="885600"/>
          </a:xfrm>
          <a:prstGeom prst="rect">
            <a:avLst/>
          </a:prstGeom>
        </p:spPr>
      </p:pic>
      <p:pic>
        <p:nvPicPr>
          <p:cNvPr id="92" name="グラフィックス 91">
            <a:extLst>
              <a:ext uri="{FF2B5EF4-FFF2-40B4-BE49-F238E27FC236}">
                <a16:creationId xmlns:a16="http://schemas.microsoft.com/office/drawing/2014/main" id="{E02059E0-3B75-DFB9-E73D-5BE72053A0A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41666" y="5479054"/>
            <a:ext cx="1088908" cy="885600"/>
          </a:xfrm>
          <a:prstGeom prst="rect">
            <a:avLst/>
          </a:prstGeom>
        </p:spPr>
      </p:pic>
      <p:sp>
        <p:nvSpPr>
          <p:cNvPr id="93" name="テキスト ボックス 92">
            <a:extLst>
              <a:ext uri="{FF2B5EF4-FFF2-40B4-BE49-F238E27FC236}">
                <a16:creationId xmlns:a16="http://schemas.microsoft.com/office/drawing/2014/main" id="{73A480B9-67BE-AD32-63E1-F2EB6B8E9C86}"/>
              </a:ext>
            </a:extLst>
          </p:cNvPr>
          <p:cNvSpPr txBox="1"/>
          <p:nvPr/>
        </p:nvSpPr>
        <p:spPr>
          <a:xfrm>
            <a:off x="743336" y="4732560"/>
            <a:ext cx="492443"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左側</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94" name="テキスト ボックス 93">
            <a:extLst>
              <a:ext uri="{FF2B5EF4-FFF2-40B4-BE49-F238E27FC236}">
                <a16:creationId xmlns:a16="http://schemas.microsoft.com/office/drawing/2014/main" id="{CCECA069-B97E-FECE-E3F5-421982779E88}"/>
              </a:ext>
            </a:extLst>
          </p:cNvPr>
          <p:cNvSpPr txBox="1"/>
          <p:nvPr/>
        </p:nvSpPr>
        <p:spPr>
          <a:xfrm>
            <a:off x="2801374" y="4732560"/>
            <a:ext cx="492443"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真中</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95" name="テキスト ボックス 94">
            <a:extLst>
              <a:ext uri="{FF2B5EF4-FFF2-40B4-BE49-F238E27FC236}">
                <a16:creationId xmlns:a16="http://schemas.microsoft.com/office/drawing/2014/main" id="{6FE305AE-BFBE-139E-E057-122584B04B30}"/>
              </a:ext>
            </a:extLst>
          </p:cNvPr>
          <p:cNvSpPr txBox="1"/>
          <p:nvPr/>
        </p:nvSpPr>
        <p:spPr>
          <a:xfrm>
            <a:off x="4739898" y="4732560"/>
            <a:ext cx="492443"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右側</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pic>
        <p:nvPicPr>
          <p:cNvPr id="96" name="グラフィックス 95">
            <a:extLst>
              <a:ext uri="{FF2B5EF4-FFF2-40B4-BE49-F238E27FC236}">
                <a16:creationId xmlns:a16="http://schemas.microsoft.com/office/drawing/2014/main" id="{A571A57C-0391-6D93-FE47-B3A379BE96F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800000">
            <a:off x="325590" y="7156297"/>
            <a:ext cx="1088908" cy="885600"/>
          </a:xfrm>
          <a:prstGeom prst="rect">
            <a:avLst/>
          </a:prstGeom>
        </p:spPr>
      </p:pic>
      <p:pic>
        <p:nvPicPr>
          <p:cNvPr id="97" name="グラフィックス 96">
            <a:extLst>
              <a:ext uri="{FF2B5EF4-FFF2-40B4-BE49-F238E27FC236}">
                <a16:creationId xmlns:a16="http://schemas.microsoft.com/office/drawing/2014/main" id="{A508DA4F-1D26-2093-3745-A75B3B9C329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383628" y="7236261"/>
            <a:ext cx="1088908" cy="885600"/>
          </a:xfrm>
          <a:prstGeom prst="rect">
            <a:avLst/>
          </a:prstGeom>
        </p:spPr>
      </p:pic>
      <p:pic>
        <p:nvPicPr>
          <p:cNvPr id="98" name="グラフィックス 97">
            <a:extLst>
              <a:ext uri="{FF2B5EF4-FFF2-40B4-BE49-F238E27FC236}">
                <a16:creationId xmlns:a16="http://schemas.microsoft.com/office/drawing/2014/main" id="{2D24411A-09A8-6A15-1FC0-59CE06AFFB4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800000">
            <a:off x="4441666" y="7156298"/>
            <a:ext cx="1088908" cy="885600"/>
          </a:xfrm>
          <a:prstGeom prst="rect">
            <a:avLst/>
          </a:prstGeom>
        </p:spPr>
      </p:pic>
      <p:sp>
        <p:nvSpPr>
          <p:cNvPr id="99" name="テキスト ボックス 98">
            <a:extLst>
              <a:ext uri="{FF2B5EF4-FFF2-40B4-BE49-F238E27FC236}">
                <a16:creationId xmlns:a16="http://schemas.microsoft.com/office/drawing/2014/main" id="{3D1E2258-3B3E-09F0-1CC3-1556609B118A}"/>
              </a:ext>
            </a:extLst>
          </p:cNvPr>
          <p:cNvSpPr txBox="1"/>
          <p:nvPr/>
        </p:nvSpPr>
        <p:spPr>
          <a:xfrm>
            <a:off x="743336" y="8541302"/>
            <a:ext cx="492443" cy="276999"/>
          </a:xfrm>
          <a:prstGeom prst="rect">
            <a:avLst/>
          </a:prstGeom>
          <a:noFill/>
        </p:spPr>
        <p:txBody>
          <a:bodyPr wrap="none" rtlCol="0">
            <a:spAutoFit/>
          </a:bodyPr>
          <a:lstStyle/>
          <a:p>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30</a:t>
            </a: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度</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100" name="テキスト ボックス 99">
            <a:extLst>
              <a:ext uri="{FF2B5EF4-FFF2-40B4-BE49-F238E27FC236}">
                <a16:creationId xmlns:a16="http://schemas.microsoft.com/office/drawing/2014/main" id="{FC7C1A29-B55B-C325-C01A-702DB883D72E}"/>
              </a:ext>
            </a:extLst>
          </p:cNvPr>
          <p:cNvSpPr txBox="1"/>
          <p:nvPr/>
        </p:nvSpPr>
        <p:spPr>
          <a:xfrm>
            <a:off x="2383628" y="8541302"/>
            <a:ext cx="1107996" cy="461665"/>
          </a:xfrm>
          <a:prstGeom prst="rect">
            <a:avLst/>
          </a:prstGeom>
          <a:noFill/>
        </p:spPr>
        <p:txBody>
          <a:bodyPr wrap="none" rtlCol="0">
            <a:spAutoFit/>
          </a:bodyPr>
          <a:lstStyle/>
          <a:p>
            <a:pPr algn="ct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90</a:t>
            </a: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度</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（変更なし）</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101" name="テキスト ボックス 100">
            <a:extLst>
              <a:ext uri="{FF2B5EF4-FFF2-40B4-BE49-F238E27FC236}">
                <a16:creationId xmlns:a16="http://schemas.microsoft.com/office/drawing/2014/main" id="{C0845939-EEA9-C363-650B-BD1577CDC02C}"/>
              </a:ext>
            </a:extLst>
          </p:cNvPr>
          <p:cNvSpPr txBox="1"/>
          <p:nvPr/>
        </p:nvSpPr>
        <p:spPr>
          <a:xfrm>
            <a:off x="4649541" y="8541302"/>
            <a:ext cx="954107" cy="461665"/>
          </a:xfrm>
          <a:prstGeom prst="rect">
            <a:avLst/>
          </a:prstGeom>
          <a:noFill/>
        </p:spPr>
        <p:txBody>
          <a:bodyPr wrap="none" rtlCol="0">
            <a:spAutoFit/>
          </a:bodyPr>
          <a:lstStyle/>
          <a:p>
            <a:pPr algn="ct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30</a:t>
            </a: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度</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pPr algn="ct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a:t>
            </a: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30</a:t>
            </a: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度）</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8" name="テキスト ボックス 7">
            <a:extLst>
              <a:ext uri="{FF2B5EF4-FFF2-40B4-BE49-F238E27FC236}">
                <a16:creationId xmlns:a16="http://schemas.microsoft.com/office/drawing/2014/main" id="{B1DD9DAC-1AD4-9F34-8DE4-22CA8F33283D}"/>
              </a:ext>
            </a:extLst>
          </p:cNvPr>
          <p:cNvSpPr txBox="1"/>
          <p:nvPr/>
        </p:nvSpPr>
        <p:spPr>
          <a:xfrm>
            <a:off x="870044" y="5600926"/>
            <a:ext cx="1107996"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縮み率＝</a:t>
            </a: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0.82</a:t>
            </a:r>
          </a:p>
        </p:txBody>
      </p:sp>
      <p:sp>
        <p:nvSpPr>
          <p:cNvPr id="9" name="テキスト ボックス 8">
            <a:extLst>
              <a:ext uri="{FF2B5EF4-FFF2-40B4-BE49-F238E27FC236}">
                <a16:creationId xmlns:a16="http://schemas.microsoft.com/office/drawing/2014/main" id="{58C78740-6065-C62D-3680-4C7D2DEB6DD5}"/>
              </a:ext>
            </a:extLst>
          </p:cNvPr>
          <p:cNvSpPr txBox="1"/>
          <p:nvPr/>
        </p:nvSpPr>
        <p:spPr>
          <a:xfrm>
            <a:off x="2958416" y="5600926"/>
            <a:ext cx="1107996"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縮み率＝</a:t>
            </a: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0.82</a:t>
            </a:r>
          </a:p>
        </p:txBody>
      </p:sp>
      <p:sp>
        <p:nvSpPr>
          <p:cNvPr id="10" name="テキスト ボックス 9">
            <a:extLst>
              <a:ext uri="{FF2B5EF4-FFF2-40B4-BE49-F238E27FC236}">
                <a16:creationId xmlns:a16="http://schemas.microsoft.com/office/drawing/2014/main" id="{56BA6805-AB3A-959E-CA74-AF295375FC85}"/>
              </a:ext>
            </a:extLst>
          </p:cNvPr>
          <p:cNvSpPr txBox="1"/>
          <p:nvPr/>
        </p:nvSpPr>
        <p:spPr>
          <a:xfrm>
            <a:off x="5125033" y="5600926"/>
            <a:ext cx="1107996"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縮み率＝</a:t>
            </a: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0.82</a:t>
            </a:r>
          </a:p>
        </p:txBody>
      </p:sp>
    </p:spTree>
    <p:extLst>
      <p:ext uri="{BB962C8B-B14F-4D97-AF65-F5344CB8AC3E}">
        <p14:creationId xmlns:p14="http://schemas.microsoft.com/office/powerpoint/2010/main" val="3726276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035A1294-EC38-6599-0D8C-2E197641D3DD}"/>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5A7D914A-540C-3F11-B077-25ECA471CCDA}"/>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4" name="テキスト ボックス 3">
            <a:extLst>
              <a:ext uri="{FF2B5EF4-FFF2-40B4-BE49-F238E27FC236}">
                <a16:creationId xmlns:a16="http://schemas.microsoft.com/office/drawing/2014/main" id="{1A7B2446-E75C-2613-987A-84B77989C0F0}"/>
              </a:ext>
            </a:extLst>
          </p:cNvPr>
          <p:cNvSpPr txBox="1"/>
          <p:nvPr/>
        </p:nvSpPr>
        <p:spPr>
          <a:xfrm>
            <a:off x="116632" y="8446859"/>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次項：一番簡単な作図方法</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3" name="テキスト ボックス 2">
            <a:extLst>
              <a:ext uri="{FF2B5EF4-FFF2-40B4-BE49-F238E27FC236}">
                <a16:creationId xmlns:a16="http://schemas.microsoft.com/office/drawing/2014/main" id="{397042AE-385C-8E85-09D1-4B228B556FB9}"/>
              </a:ext>
            </a:extLst>
          </p:cNvPr>
          <p:cNvSpPr txBox="1"/>
          <p:nvPr/>
        </p:nvSpPr>
        <p:spPr>
          <a:xfrm>
            <a:off x="116632" y="745300"/>
            <a:ext cx="6741366" cy="307777"/>
          </a:xfrm>
          <a:prstGeom prst="rect">
            <a:avLst/>
          </a:prstGeom>
          <a:noFill/>
        </p:spPr>
        <p:txBody>
          <a:bodyPr wrap="square">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STEP4:</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それぞれの三角図から必要となる線を選んで、立体になるように並べる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93" name="テキスト ボックス 92">
            <a:extLst>
              <a:ext uri="{FF2B5EF4-FFF2-40B4-BE49-F238E27FC236}">
                <a16:creationId xmlns:a16="http://schemas.microsoft.com/office/drawing/2014/main" id="{51C95235-D641-7122-1EC4-57EB614AF19A}"/>
              </a:ext>
            </a:extLst>
          </p:cNvPr>
          <p:cNvSpPr txBox="1"/>
          <p:nvPr/>
        </p:nvSpPr>
        <p:spPr>
          <a:xfrm>
            <a:off x="743336" y="1124891"/>
            <a:ext cx="492443"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左側</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94" name="テキスト ボックス 93">
            <a:extLst>
              <a:ext uri="{FF2B5EF4-FFF2-40B4-BE49-F238E27FC236}">
                <a16:creationId xmlns:a16="http://schemas.microsoft.com/office/drawing/2014/main" id="{8E565027-2963-E1B0-584B-0AB73B591593}"/>
              </a:ext>
            </a:extLst>
          </p:cNvPr>
          <p:cNvSpPr txBox="1"/>
          <p:nvPr/>
        </p:nvSpPr>
        <p:spPr>
          <a:xfrm>
            <a:off x="2801374" y="1124891"/>
            <a:ext cx="492443"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真中</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95" name="テキスト ボックス 94">
            <a:extLst>
              <a:ext uri="{FF2B5EF4-FFF2-40B4-BE49-F238E27FC236}">
                <a16:creationId xmlns:a16="http://schemas.microsoft.com/office/drawing/2014/main" id="{89CF3FCF-74E8-C61C-73DA-43090048A9B3}"/>
              </a:ext>
            </a:extLst>
          </p:cNvPr>
          <p:cNvSpPr txBox="1"/>
          <p:nvPr/>
        </p:nvSpPr>
        <p:spPr>
          <a:xfrm>
            <a:off x="4739898" y="1124891"/>
            <a:ext cx="492443"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右側</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9" name="フリーフォーム: 図形 8">
            <a:extLst>
              <a:ext uri="{FF2B5EF4-FFF2-40B4-BE49-F238E27FC236}">
                <a16:creationId xmlns:a16="http://schemas.microsoft.com/office/drawing/2014/main" id="{3E4E1949-83AF-3A5E-5076-96DEBD9E893B}"/>
              </a:ext>
            </a:extLst>
          </p:cNvPr>
          <p:cNvSpPr/>
          <p:nvPr/>
        </p:nvSpPr>
        <p:spPr>
          <a:xfrm rot="1800000">
            <a:off x="322313" y="2134016"/>
            <a:ext cx="3445" cy="97691"/>
          </a:xfrm>
          <a:custGeom>
            <a:avLst/>
            <a:gdLst>
              <a:gd name="csX0" fmla="*/ 0 w 3445"/>
              <a:gd name="csY0" fmla="*/ 0 h 97691"/>
              <a:gd name="csX1" fmla="*/ 0 w 3445"/>
              <a:gd name="csY1" fmla="*/ 97692 h 97691"/>
            </a:gdLst>
            <a:ahLst/>
            <a:cxnLst>
              <a:cxn ang="0">
                <a:pos x="csX0" y="csY0"/>
              </a:cxn>
              <a:cxn ang="0">
                <a:pos x="csX1" y="csY1"/>
              </a:cxn>
            </a:cxnLst>
            <a:rect l="l" t="t" r="r" b="b"/>
            <a:pathLst>
              <a:path w="3445" h="97691">
                <a:moveTo>
                  <a:pt x="0" y="0"/>
                </a:moveTo>
                <a:lnTo>
                  <a:pt x="0" y="97692"/>
                </a:lnTo>
              </a:path>
            </a:pathLst>
          </a:custGeom>
          <a:ln w="15624" cap="rnd">
            <a:solidFill>
              <a:srgbClr val="FFFF00"/>
            </a:solidFill>
            <a:prstDash val="solid"/>
            <a:round/>
          </a:ln>
        </p:spPr>
        <p:txBody>
          <a:bodyPr/>
          <a:lstStyle/>
          <a:p>
            <a:endParaRPr lang="ja-JP" altLang="en-US"/>
          </a:p>
        </p:txBody>
      </p:sp>
      <p:sp>
        <p:nvSpPr>
          <p:cNvPr id="10" name="フリーフォーム: 図形 9">
            <a:extLst>
              <a:ext uri="{FF2B5EF4-FFF2-40B4-BE49-F238E27FC236}">
                <a16:creationId xmlns:a16="http://schemas.microsoft.com/office/drawing/2014/main" id="{57522079-5F13-F157-2B6A-AF9058250DCC}"/>
              </a:ext>
            </a:extLst>
          </p:cNvPr>
          <p:cNvSpPr/>
          <p:nvPr/>
        </p:nvSpPr>
        <p:spPr>
          <a:xfrm rot="1800000">
            <a:off x="319931" y="2237151"/>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5050"/>
            </a:solidFill>
            <a:prstDash val="solid"/>
            <a:round/>
          </a:ln>
        </p:spPr>
        <p:txBody>
          <a:bodyPr/>
          <a:lstStyle/>
          <a:p>
            <a:endParaRPr lang="ja-JP" altLang="en-US"/>
          </a:p>
        </p:txBody>
      </p:sp>
      <p:sp>
        <p:nvSpPr>
          <p:cNvPr id="11" name="フリーフォーム: 図形 10">
            <a:extLst>
              <a:ext uri="{FF2B5EF4-FFF2-40B4-BE49-F238E27FC236}">
                <a16:creationId xmlns:a16="http://schemas.microsoft.com/office/drawing/2014/main" id="{48356B8B-6FCF-B51D-7325-DD4E1BE39BC3}"/>
              </a:ext>
            </a:extLst>
          </p:cNvPr>
          <p:cNvSpPr/>
          <p:nvPr/>
        </p:nvSpPr>
        <p:spPr>
          <a:xfrm rot="1800000">
            <a:off x="660696" y="2329381"/>
            <a:ext cx="3445" cy="97691"/>
          </a:xfrm>
          <a:custGeom>
            <a:avLst/>
            <a:gdLst>
              <a:gd name="csX0" fmla="*/ 0 w 3445"/>
              <a:gd name="csY0" fmla="*/ 0 h 97691"/>
              <a:gd name="csX1" fmla="*/ 0 w 3445"/>
              <a:gd name="csY1" fmla="*/ 97692 h 97691"/>
            </a:gdLst>
            <a:ahLst/>
            <a:cxnLst>
              <a:cxn ang="0">
                <a:pos x="csX0" y="csY0"/>
              </a:cxn>
              <a:cxn ang="0">
                <a:pos x="csX1" y="csY1"/>
              </a:cxn>
            </a:cxnLst>
            <a:rect l="l" t="t" r="r" b="b"/>
            <a:pathLst>
              <a:path w="3445" h="97691">
                <a:moveTo>
                  <a:pt x="0" y="0"/>
                </a:moveTo>
                <a:lnTo>
                  <a:pt x="0" y="97692"/>
                </a:lnTo>
              </a:path>
            </a:pathLst>
          </a:custGeom>
          <a:ln w="15624" cap="rnd">
            <a:solidFill>
              <a:srgbClr val="FFFF00"/>
            </a:solidFill>
            <a:prstDash val="solid"/>
            <a:round/>
          </a:ln>
        </p:spPr>
        <p:txBody>
          <a:bodyPr/>
          <a:lstStyle/>
          <a:p>
            <a:endParaRPr lang="ja-JP" altLang="en-US"/>
          </a:p>
        </p:txBody>
      </p:sp>
      <p:sp>
        <p:nvSpPr>
          <p:cNvPr id="12" name="フリーフォーム: 図形 11">
            <a:extLst>
              <a:ext uri="{FF2B5EF4-FFF2-40B4-BE49-F238E27FC236}">
                <a16:creationId xmlns:a16="http://schemas.microsoft.com/office/drawing/2014/main" id="{C56C20C3-7C66-DF96-1EBF-033C8FE86E0F}"/>
              </a:ext>
            </a:extLst>
          </p:cNvPr>
          <p:cNvSpPr/>
          <p:nvPr/>
        </p:nvSpPr>
        <p:spPr>
          <a:xfrm rot="1800000">
            <a:off x="271085" y="2321755"/>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5050"/>
            </a:solidFill>
            <a:prstDash val="solid"/>
            <a:round/>
          </a:ln>
        </p:spPr>
        <p:txBody>
          <a:bodyPr/>
          <a:lstStyle/>
          <a:p>
            <a:endParaRPr lang="ja-JP" altLang="en-US"/>
          </a:p>
        </p:txBody>
      </p:sp>
      <p:sp>
        <p:nvSpPr>
          <p:cNvPr id="13" name="フリーフォーム: 図形 12">
            <a:extLst>
              <a:ext uri="{FF2B5EF4-FFF2-40B4-BE49-F238E27FC236}">
                <a16:creationId xmlns:a16="http://schemas.microsoft.com/office/drawing/2014/main" id="{346BD400-525B-8057-44AC-46036723DCED}"/>
              </a:ext>
            </a:extLst>
          </p:cNvPr>
          <p:cNvSpPr/>
          <p:nvPr/>
        </p:nvSpPr>
        <p:spPr>
          <a:xfrm rot="1800000">
            <a:off x="704649" y="2263040"/>
            <a:ext cx="3445" cy="78118"/>
          </a:xfrm>
          <a:custGeom>
            <a:avLst/>
            <a:gdLst>
              <a:gd name="csX0" fmla="*/ 0 w 3445"/>
              <a:gd name="csY0" fmla="*/ 0 h 78118"/>
              <a:gd name="csX1" fmla="*/ 0 w 3445"/>
              <a:gd name="csY1" fmla="*/ 78119 h 78118"/>
            </a:gdLst>
            <a:ahLst/>
            <a:cxnLst>
              <a:cxn ang="0">
                <a:pos x="csX0" y="csY0"/>
              </a:cxn>
              <a:cxn ang="0">
                <a:pos x="csX1" y="csY1"/>
              </a:cxn>
            </a:cxnLst>
            <a:rect l="l" t="t" r="r" b="b"/>
            <a:pathLst>
              <a:path w="3445" h="78118">
                <a:moveTo>
                  <a:pt x="0" y="0"/>
                </a:moveTo>
                <a:lnTo>
                  <a:pt x="0" y="78119"/>
                </a:lnTo>
              </a:path>
            </a:pathLst>
          </a:custGeom>
          <a:ln w="15624" cap="rnd">
            <a:solidFill>
              <a:srgbClr val="FFFF00"/>
            </a:solidFill>
            <a:prstDash val="solid"/>
            <a:round/>
          </a:ln>
        </p:spPr>
        <p:txBody>
          <a:bodyPr/>
          <a:lstStyle/>
          <a:p>
            <a:endParaRPr lang="ja-JP" altLang="en-US"/>
          </a:p>
        </p:txBody>
      </p:sp>
      <p:sp>
        <p:nvSpPr>
          <p:cNvPr id="14" name="フリーフォーム: 図形 13">
            <a:extLst>
              <a:ext uri="{FF2B5EF4-FFF2-40B4-BE49-F238E27FC236}">
                <a16:creationId xmlns:a16="http://schemas.microsoft.com/office/drawing/2014/main" id="{240A285F-C20C-927D-C2D4-0FA4B424B253}"/>
              </a:ext>
            </a:extLst>
          </p:cNvPr>
          <p:cNvSpPr/>
          <p:nvPr/>
        </p:nvSpPr>
        <p:spPr>
          <a:xfrm rot="1800000">
            <a:off x="753486" y="2158895"/>
            <a:ext cx="3445" cy="117230"/>
          </a:xfrm>
          <a:custGeom>
            <a:avLst/>
            <a:gdLst>
              <a:gd name="csX0" fmla="*/ 0 w 3445"/>
              <a:gd name="csY0" fmla="*/ 0 h 117230"/>
              <a:gd name="csX1" fmla="*/ 0 w 3445"/>
              <a:gd name="csY1" fmla="*/ 117230 h 117230"/>
            </a:gdLst>
            <a:ahLst/>
            <a:cxnLst>
              <a:cxn ang="0">
                <a:pos x="csX0" y="csY0"/>
              </a:cxn>
              <a:cxn ang="0">
                <a:pos x="csX1" y="csY1"/>
              </a:cxn>
            </a:cxnLst>
            <a:rect l="l" t="t" r="r" b="b"/>
            <a:pathLst>
              <a:path w="3445" h="117230">
                <a:moveTo>
                  <a:pt x="0" y="0"/>
                </a:moveTo>
                <a:lnTo>
                  <a:pt x="0" y="117230"/>
                </a:lnTo>
              </a:path>
            </a:pathLst>
          </a:custGeom>
          <a:ln w="15624" cap="rnd">
            <a:solidFill>
              <a:srgbClr val="FFFF00"/>
            </a:solidFill>
            <a:prstDash val="solid"/>
            <a:round/>
          </a:ln>
        </p:spPr>
        <p:txBody>
          <a:bodyPr/>
          <a:lstStyle/>
          <a:p>
            <a:endParaRPr lang="ja-JP" altLang="en-US"/>
          </a:p>
        </p:txBody>
      </p:sp>
      <p:sp>
        <p:nvSpPr>
          <p:cNvPr id="15" name="フリーフォーム: 図形 14">
            <a:extLst>
              <a:ext uri="{FF2B5EF4-FFF2-40B4-BE49-F238E27FC236}">
                <a16:creationId xmlns:a16="http://schemas.microsoft.com/office/drawing/2014/main" id="{E993C9AF-792E-C14E-9003-5FC590C4F9EC}"/>
              </a:ext>
            </a:extLst>
          </p:cNvPr>
          <p:cNvSpPr/>
          <p:nvPr/>
        </p:nvSpPr>
        <p:spPr>
          <a:xfrm rot="1800000">
            <a:off x="366266" y="2067674"/>
            <a:ext cx="3445" cy="78118"/>
          </a:xfrm>
          <a:custGeom>
            <a:avLst/>
            <a:gdLst>
              <a:gd name="csX0" fmla="*/ 0 w 3445"/>
              <a:gd name="csY0" fmla="*/ 0 h 78118"/>
              <a:gd name="csX1" fmla="*/ 0 w 3445"/>
              <a:gd name="csY1" fmla="*/ 78119 h 78118"/>
            </a:gdLst>
            <a:ahLst/>
            <a:cxnLst>
              <a:cxn ang="0">
                <a:pos x="csX0" y="csY0"/>
              </a:cxn>
              <a:cxn ang="0">
                <a:pos x="csX1" y="csY1"/>
              </a:cxn>
            </a:cxnLst>
            <a:rect l="l" t="t" r="r" b="b"/>
            <a:pathLst>
              <a:path w="3445" h="78118">
                <a:moveTo>
                  <a:pt x="0" y="0"/>
                </a:moveTo>
                <a:lnTo>
                  <a:pt x="0" y="78119"/>
                </a:lnTo>
              </a:path>
            </a:pathLst>
          </a:custGeom>
          <a:ln w="15624" cap="rnd">
            <a:solidFill>
              <a:srgbClr val="FFFF00"/>
            </a:solidFill>
            <a:prstDash val="solid"/>
            <a:round/>
          </a:ln>
        </p:spPr>
        <p:txBody>
          <a:bodyPr/>
          <a:lstStyle/>
          <a:p>
            <a:endParaRPr lang="ja-JP" altLang="en-US"/>
          </a:p>
        </p:txBody>
      </p:sp>
      <p:sp>
        <p:nvSpPr>
          <p:cNvPr id="16" name="フリーフォーム: 図形 15">
            <a:extLst>
              <a:ext uri="{FF2B5EF4-FFF2-40B4-BE49-F238E27FC236}">
                <a16:creationId xmlns:a16="http://schemas.microsoft.com/office/drawing/2014/main" id="{29CAC72D-C58B-A676-A7FF-2A9B41E6E623}"/>
              </a:ext>
            </a:extLst>
          </p:cNvPr>
          <p:cNvSpPr/>
          <p:nvPr/>
        </p:nvSpPr>
        <p:spPr>
          <a:xfrm rot="1800000">
            <a:off x="415103" y="1963530"/>
            <a:ext cx="3445" cy="117230"/>
          </a:xfrm>
          <a:custGeom>
            <a:avLst/>
            <a:gdLst>
              <a:gd name="csX0" fmla="*/ 0 w 3445"/>
              <a:gd name="csY0" fmla="*/ 0 h 117230"/>
              <a:gd name="csX1" fmla="*/ 0 w 3445"/>
              <a:gd name="csY1" fmla="*/ 117230 h 117230"/>
            </a:gdLst>
            <a:ahLst/>
            <a:cxnLst>
              <a:cxn ang="0">
                <a:pos x="csX0" y="csY0"/>
              </a:cxn>
              <a:cxn ang="0">
                <a:pos x="csX1" y="csY1"/>
              </a:cxn>
            </a:cxnLst>
            <a:rect l="l" t="t" r="r" b="b"/>
            <a:pathLst>
              <a:path w="3445" h="117230">
                <a:moveTo>
                  <a:pt x="0" y="0"/>
                </a:moveTo>
                <a:lnTo>
                  <a:pt x="0" y="117230"/>
                </a:lnTo>
              </a:path>
            </a:pathLst>
          </a:custGeom>
          <a:ln w="15624" cap="rnd">
            <a:solidFill>
              <a:srgbClr val="FFFF00"/>
            </a:solidFill>
            <a:prstDash val="solid"/>
            <a:round/>
          </a:ln>
        </p:spPr>
        <p:txBody>
          <a:bodyPr/>
          <a:lstStyle/>
          <a:p>
            <a:endParaRPr lang="ja-JP" altLang="en-US"/>
          </a:p>
        </p:txBody>
      </p:sp>
      <p:sp>
        <p:nvSpPr>
          <p:cNvPr id="17" name="フリーフォーム: 図形 16">
            <a:extLst>
              <a:ext uri="{FF2B5EF4-FFF2-40B4-BE49-F238E27FC236}">
                <a16:creationId xmlns:a16="http://schemas.microsoft.com/office/drawing/2014/main" id="{C5661CC7-74AC-1FF4-2BED-2DF084B65521}"/>
              </a:ext>
            </a:extLst>
          </p:cNvPr>
          <p:cNvSpPr/>
          <p:nvPr/>
        </p:nvSpPr>
        <p:spPr>
          <a:xfrm rot="1800000">
            <a:off x="650567" y="2178403"/>
            <a:ext cx="3445" cy="43969"/>
          </a:xfrm>
          <a:custGeom>
            <a:avLst/>
            <a:gdLst>
              <a:gd name="csX0" fmla="*/ 0 w 3445"/>
              <a:gd name="csY0" fmla="*/ 0 h 43969"/>
              <a:gd name="csX1" fmla="*/ 0 w 3445"/>
              <a:gd name="csY1" fmla="*/ 43970 h 43969"/>
            </a:gdLst>
            <a:ahLst/>
            <a:cxnLst>
              <a:cxn ang="0">
                <a:pos x="csX0" y="csY0"/>
              </a:cxn>
              <a:cxn ang="0">
                <a:pos x="csX1" y="csY1"/>
              </a:cxn>
            </a:cxnLst>
            <a:rect l="l" t="t" r="r" b="b"/>
            <a:pathLst>
              <a:path w="3445" h="43969">
                <a:moveTo>
                  <a:pt x="0" y="0"/>
                </a:moveTo>
                <a:lnTo>
                  <a:pt x="0" y="43970"/>
                </a:lnTo>
              </a:path>
            </a:pathLst>
          </a:custGeom>
          <a:ln w="15624" cap="rnd">
            <a:solidFill>
              <a:srgbClr val="FFFF00"/>
            </a:solidFill>
            <a:prstDash val="solid"/>
            <a:round/>
          </a:ln>
        </p:spPr>
        <p:txBody>
          <a:bodyPr/>
          <a:lstStyle/>
          <a:p>
            <a:endParaRPr lang="ja-JP" altLang="en-US"/>
          </a:p>
        </p:txBody>
      </p:sp>
      <p:sp>
        <p:nvSpPr>
          <p:cNvPr id="18" name="フリーフォーム: 図形 17">
            <a:extLst>
              <a:ext uri="{FF2B5EF4-FFF2-40B4-BE49-F238E27FC236}">
                <a16:creationId xmlns:a16="http://schemas.microsoft.com/office/drawing/2014/main" id="{9FB8D04C-BE83-14B7-C1DB-77E5C6D55CCD}"/>
              </a:ext>
            </a:extLst>
          </p:cNvPr>
          <p:cNvSpPr/>
          <p:nvPr/>
        </p:nvSpPr>
        <p:spPr>
          <a:xfrm rot="1800000">
            <a:off x="481390" y="2080729"/>
            <a:ext cx="3445" cy="43969"/>
          </a:xfrm>
          <a:custGeom>
            <a:avLst/>
            <a:gdLst>
              <a:gd name="csX0" fmla="*/ 0 w 3445"/>
              <a:gd name="csY0" fmla="*/ 43970 h 43969"/>
              <a:gd name="csX1" fmla="*/ 0 w 3445"/>
              <a:gd name="csY1" fmla="*/ 0 h 43969"/>
            </a:gdLst>
            <a:ahLst/>
            <a:cxnLst>
              <a:cxn ang="0">
                <a:pos x="csX0" y="csY0"/>
              </a:cxn>
              <a:cxn ang="0">
                <a:pos x="csX1" y="csY1"/>
              </a:cxn>
            </a:cxnLst>
            <a:rect l="l" t="t" r="r" b="b"/>
            <a:pathLst>
              <a:path w="3445" h="43969">
                <a:moveTo>
                  <a:pt x="0" y="43970"/>
                </a:moveTo>
                <a:lnTo>
                  <a:pt x="0" y="0"/>
                </a:lnTo>
              </a:path>
            </a:pathLst>
          </a:custGeom>
          <a:ln w="15624" cap="rnd">
            <a:solidFill>
              <a:srgbClr val="FFFF00"/>
            </a:solidFill>
            <a:prstDash val="solid"/>
            <a:round/>
          </a:ln>
        </p:spPr>
        <p:txBody>
          <a:bodyPr/>
          <a:lstStyle/>
          <a:p>
            <a:endParaRPr lang="ja-JP" altLang="en-US"/>
          </a:p>
        </p:txBody>
      </p:sp>
      <p:sp>
        <p:nvSpPr>
          <p:cNvPr id="19" name="フリーフォーム: 図形 18">
            <a:extLst>
              <a:ext uri="{FF2B5EF4-FFF2-40B4-BE49-F238E27FC236}">
                <a16:creationId xmlns:a16="http://schemas.microsoft.com/office/drawing/2014/main" id="{CD3755D3-2E03-1DF2-8B0F-36C057AAFD56}"/>
              </a:ext>
            </a:extLst>
          </p:cNvPr>
          <p:cNvSpPr/>
          <p:nvPr/>
        </p:nvSpPr>
        <p:spPr>
          <a:xfrm rot="1800000">
            <a:off x="378621" y="2096238"/>
            <a:ext cx="97691" cy="3445"/>
          </a:xfrm>
          <a:custGeom>
            <a:avLst/>
            <a:gdLst>
              <a:gd name="csX0" fmla="*/ 0 w 97691"/>
              <a:gd name="csY0" fmla="*/ 0 h 3445"/>
              <a:gd name="csX1" fmla="*/ 97692 w 97691"/>
              <a:gd name="csY1" fmla="*/ 0 h 3445"/>
            </a:gdLst>
            <a:ahLst/>
            <a:cxnLst>
              <a:cxn ang="0">
                <a:pos x="csX0" y="csY0"/>
              </a:cxn>
              <a:cxn ang="0">
                <a:pos x="csX1" y="csY1"/>
              </a:cxn>
            </a:cxnLst>
            <a:rect l="l" t="t" r="r" b="b"/>
            <a:pathLst>
              <a:path w="97691" h="3445">
                <a:moveTo>
                  <a:pt x="0" y="0"/>
                </a:moveTo>
                <a:lnTo>
                  <a:pt x="97692" y="0"/>
                </a:lnTo>
              </a:path>
            </a:pathLst>
          </a:custGeom>
          <a:ln w="15624" cap="rnd">
            <a:solidFill>
              <a:srgbClr val="FF5050"/>
            </a:solidFill>
            <a:prstDash val="solid"/>
            <a:round/>
          </a:ln>
        </p:spPr>
        <p:txBody>
          <a:bodyPr/>
          <a:lstStyle/>
          <a:p>
            <a:endParaRPr lang="ja-JP" altLang="en-US"/>
          </a:p>
        </p:txBody>
      </p:sp>
      <p:sp>
        <p:nvSpPr>
          <p:cNvPr id="20" name="フリーフォーム: 図形 19">
            <a:extLst>
              <a:ext uri="{FF2B5EF4-FFF2-40B4-BE49-F238E27FC236}">
                <a16:creationId xmlns:a16="http://schemas.microsoft.com/office/drawing/2014/main" id="{9AC10830-FCB8-1C0F-11A5-276264439DD4}"/>
              </a:ext>
            </a:extLst>
          </p:cNvPr>
          <p:cNvSpPr/>
          <p:nvPr/>
        </p:nvSpPr>
        <p:spPr>
          <a:xfrm rot="1800000">
            <a:off x="417606" y="2067974"/>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5050"/>
            </a:solidFill>
            <a:prstDash val="solid"/>
            <a:round/>
          </a:ln>
        </p:spPr>
        <p:txBody>
          <a:bodyPr/>
          <a:lstStyle/>
          <a:p>
            <a:endParaRPr lang="ja-JP" altLang="en-US"/>
          </a:p>
        </p:txBody>
      </p:sp>
      <p:sp>
        <p:nvSpPr>
          <p:cNvPr id="21" name="フリーフォーム: 図形 20">
            <a:extLst>
              <a:ext uri="{FF2B5EF4-FFF2-40B4-BE49-F238E27FC236}">
                <a16:creationId xmlns:a16="http://schemas.microsoft.com/office/drawing/2014/main" id="{DBC02D6E-6879-C194-1103-1FA94FFF759F}"/>
              </a:ext>
            </a:extLst>
          </p:cNvPr>
          <p:cNvSpPr/>
          <p:nvPr/>
        </p:nvSpPr>
        <p:spPr>
          <a:xfrm rot="1800000">
            <a:off x="632401" y="2242758"/>
            <a:ext cx="97691" cy="3445"/>
          </a:xfrm>
          <a:custGeom>
            <a:avLst/>
            <a:gdLst>
              <a:gd name="csX0" fmla="*/ 0 w 97691"/>
              <a:gd name="csY0" fmla="*/ 0 h 3445"/>
              <a:gd name="csX1" fmla="*/ 97692 w 97691"/>
              <a:gd name="csY1" fmla="*/ 0 h 3445"/>
            </a:gdLst>
            <a:ahLst/>
            <a:cxnLst>
              <a:cxn ang="0">
                <a:pos x="csX0" y="csY0"/>
              </a:cxn>
              <a:cxn ang="0">
                <a:pos x="csX1" y="csY1"/>
              </a:cxn>
            </a:cxnLst>
            <a:rect l="l" t="t" r="r" b="b"/>
            <a:pathLst>
              <a:path w="97691" h="3445">
                <a:moveTo>
                  <a:pt x="0" y="0"/>
                </a:moveTo>
                <a:lnTo>
                  <a:pt x="97692" y="0"/>
                </a:lnTo>
              </a:path>
            </a:pathLst>
          </a:custGeom>
          <a:ln w="15624" cap="rnd">
            <a:solidFill>
              <a:srgbClr val="FF5050"/>
            </a:solidFill>
            <a:prstDash val="solid"/>
            <a:round/>
          </a:ln>
        </p:spPr>
        <p:txBody>
          <a:bodyPr/>
          <a:lstStyle/>
          <a:p>
            <a:endParaRPr lang="ja-JP" altLang="en-US"/>
          </a:p>
        </p:txBody>
      </p:sp>
      <p:sp>
        <p:nvSpPr>
          <p:cNvPr id="22" name="フリーフォーム: 図形 21">
            <a:extLst>
              <a:ext uri="{FF2B5EF4-FFF2-40B4-BE49-F238E27FC236}">
                <a16:creationId xmlns:a16="http://schemas.microsoft.com/office/drawing/2014/main" id="{EAD17633-C81A-0527-D194-240421E860E0}"/>
              </a:ext>
            </a:extLst>
          </p:cNvPr>
          <p:cNvSpPr/>
          <p:nvPr/>
        </p:nvSpPr>
        <p:spPr>
          <a:xfrm rot="1800000">
            <a:off x="478666" y="2131419"/>
            <a:ext cx="195348" cy="3445"/>
          </a:xfrm>
          <a:custGeom>
            <a:avLst/>
            <a:gdLst>
              <a:gd name="csX0" fmla="*/ 0 w 195348"/>
              <a:gd name="csY0" fmla="*/ 0 h 3445"/>
              <a:gd name="csX1" fmla="*/ 195349 w 195348"/>
              <a:gd name="csY1" fmla="*/ 0 h 3445"/>
            </a:gdLst>
            <a:ahLst/>
            <a:cxnLst>
              <a:cxn ang="0">
                <a:pos x="csX0" y="csY0"/>
              </a:cxn>
              <a:cxn ang="0">
                <a:pos x="csX1" y="csY1"/>
              </a:cxn>
            </a:cxnLst>
            <a:rect l="l" t="t" r="r" b="b"/>
            <a:pathLst>
              <a:path w="195348" h="3445">
                <a:moveTo>
                  <a:pt x="0" y="0"/>
                </a:moveTo>
                <a:lnTo>
                  <a:pt x="195349" y="0"/>
                </a:lnTo>
              </a:path>
            </a:pathLst>
          </a:custGeom>
          <a:ln w="15624" cap="rnd">
            <a:solidFill>
              <a:srgbClr val="FF5050"/>
            </a:solidFill>
            <a:prstDash val="solid"/>
            <a:round/>
          </a:ln>
        </p:spPr>
        <p:txBody>
          <a:bodyPr/>
          <a:lstStyle/>
          <a:p>
            <a:endParaRPr lang="ja-JP" altLang="en-US"/>
          </a:p>
        </p:txBody>
      </p:sp>
      <p:sp>
        <p:nvSpPr>
          <p:cNvPr id="24" name="フリーフォーム: 図形 23">
            <a:extLst>
              <a:ext uri="{FF2B5EF4-FFF2-40B4-BE49-F238E27FC236}">
                <a16:creationId xmlns:a16="http://schemas.microsoft.com/office/drawing/2014/main" id="{37BF75E8-5427-2A61-656D-088EC98F7D06}"/>
              </a:ext>
            </a:extLst>
          </p:cNvPr>
          <p:cNvSpPr/>
          <p:nvPr/>
        </p:nvSpPr>
        <p:spPr>
          <a:xfrm rot="1800000">
            <a:off x="697268" y="1670204"/>
            <a:ext cx="3445" cy="117195"/>
          </a:xfrm>
          <a:custGeom>
            <a:avLst/>
            <a:gdLst>
              <a:gd name="csX0" fmla="*/ 0 w 3445"/>
              <a:gd name="csY0" fmla="*/ 117196 h 117195"/>
              <a:gd name="csX1" fmla="*/ 0 w 3445"/>
              <a:gd name="csY1" fmla="*/ 0 h 117195"/>
            </a:gdLst>
            <a:ahLst/>
            <a:cxnLst>
              <a:cxn ang="0">
                <a:pos x="csX0" y="csY0"/>
              </a:cxn>
              <a:cxn ang="0">
                <a:pos x="csX1" y="csY1"/>
              </a:cxn>
            </a:cxnLst>
            <a:rect l="l" t="t" r="r" b="b"/>
            <a:pathLst>
              <a:path w="3445" h="117195">
                <a:moveTo>
                  <a:pt x="0" y="117196"/>
                </a:moveTo>
                <a:lnTo>
                  <a:pt x="0" y="0"/>
                </a:lnTo>
              </a:path>
            </a:pathLst>
          </a:custGeom>
          <a:ln w="15624" cap="rnd">
            <a:solidFill>
              <a:srgbClr val="FFFF00"/>
            </a:solidFill>
            <a:prstDash val="solid"/>
            <a:round/>
          </a:ln>
        </p:spPr>
        <p:txBody>
          <a:bodyPr/>
          <a:lstStyle/>
          <a:p>
            <a:endParaRPr lang="ja-JP" altLang="en-US"/>
          </a:p>
        </p:txBody>
      </p:sp>
      <p:sp>
        <p:nvSpPr>
          <p:cNvPr id="25" name="フリーフォーム: 図形 24">
            <a:extLst>
              <a:ext uri="{FF2B5EF4-FFF2-40B4-BE49-F238E27FC236}">
                <a16:creationId xmlns:a16="http://schemas.microsoft.com/office/drawing/2014/main" id="{B09131D3-4D65-A203-A412-4481CB63B841}"/>
              </a:ext>
            </a:extLst>
          </p:cNvPr>
          <p:cNvSpPr/>
          <p:nvPr/>
        </p:nvSpPr>
        <p:spPr>
          <a:xfrm rot="1800000">
            <a:off x="576192" y="1754034"/>
            <a:ext cx="97691" cy="3445"/>
          </a:xfrm>
          <a:custGeom>
            <a:avLst/>
            <a:gdLst>
              <a:gd name="csX0" fmla="*/ 0 w 97691"/>
              <a:gd name="csY0" fmla="*/ 0 h 3445"/>
              <a:gd name="csX1" fmla="*/ 97692 w 97691"/>
              <a:gd name="csY1" fmla="*/ 0 h 3445"/>
            </a:gdLst>
            <a:ahLst/>
            <a:cxnLst>
              <a:cxn ang="0">
                <a:pos x="csX0" y="csY0"/>
              </a:cxn>
              <a:cxn ang="0">
                <a:pos x="csX1" y="csY1"/>
              </a:cxn>
            </a:cxnLst>
            <a:rect l="l" t="t" r="r" b="b"/>
            <a:pathLst>
              <a:path w="97691" h="3445">
                <a:moveTo>
                  <a:pt x="0" y="0"/>
                </a:moveTo>
                <a:lnTo>
                  <a:pt x="97692" y="0"/>
                </a:lnTo>
              </a:path>
            </a:pathLst>
          </a:custGeom>
          <a:ln w="15624" cap="rnd">
            <a:solidFill>
              <a:srgbClr val="FFFF00"/>
            </a:solidFill>
            <a:prstDash val="solid"/>
            <a:round/>
          </a:ln>
        </p:spPr>
        <p:txBody>
          <a:bodyPr/>
          <a:lstStyle/>
          <a:p>
            <a:endParaRPr lang="ja-JP" altLang="en-US"/>
          </a:p>
        </p:txBody>
      </p:sp>
      <p:sp>
        <p:nvSpPr>
          <p:cNvPr id="26" name="フリーフォーム: 図形 25">
            <a:extLst>
              <a:ext uri="{FF2B5EF4-FFF2-40B4-BE49-F238E27FC236}">
                <a16:creationId xmlns:a16="http://schemas.microsoft.com/office/drawing/2014/main" id="{15051C6A-4247-7619-3947-E9664CA33EC8}"/>
              </a:ext>
            </a:extLst>
          </p:cNvPr>
          <p:cNvSpPr/>
          <p:nvPr/>
        </p:nvSpPr>
        <p:spPr>
          <a:xfrm rot="1800000">
            <a:off x="661511" y="1439064"/>
            <a:ext cx="3445" cy="312578"/>
          </a:xfrm>
          <a:custGeom>
            <a:avLst/>
            <a:gdLst>
              <a:gd name="csX0" fmla="*/ 0 w 3445"/>
              <a:gd name="csY0" fmla="*/ 0 h 312578"/>
              <a:gd name="csX1" fmla="*/ 0 w 3445"/>
              <a:gd name="csY1" fmla="*/ 312579 h 312578"/>
            </a:gdLst>
            <a:ahLst/>
            <a:cxnLst>
              <a:cxn ang="0">
                <a:pos x="csX0" y="csY0"/>
              </a:cxn>
              <a:cxn ang="0">
                <a:pos x="csX1" y="csY1"/>
              </a:cxn>
            </a:cxnLst>
            <a:rect l="l" t="t" r="r" b="b"/>
            <a:pathLst>
              <a:path w="3445" h="312578">
                <a:moveTo>
                  <a:pt x="0" y="0"/>
                </a:moveTo>
                <a:lnTo>
                  <a:pt x="0" y="312579"/>
                </a:lnTo>
              </a:path>
            </a:pathLst>
          </a:custGeom>
          <a:ln w="15624" cap="rnd">
            <a:solidFill>
              <a:srgbClr val="FFFF00"/>
            </a:solidFill>
            <a:prstDash val="solid"/>
            <a:round/>
          </a:ln>
        </p:spPr>
        <p:txBody>
          <a:bodyPr/>
          <a:lstStyle/>
          <a:p>
            <a:endParaRPr lang="ja-JP" altLang="en-US"/>
          </a:p>
        </p:txBody>
      </p:sp>
      <p:sp>
        <p:nvSpPr>
          <p:cNvPr id="27" name="フリーフォーム: 図形 26">
            <a:extLst>
              <a:ext uri="{FF2B5EF4-FFF2-40B4-BE49-F238E27FC236}">
                <a16:creationId xmlns:a16="http://schemas.microsoft.com/office/drawing/2014/main" id="{9E75861B-EA54-2BE4-30A8-79B02B7995C1}"/>
              </a:ext>
            </a:extLst>
          </p:cNvPr>
          <p:cNvSpPr/>
          <p:nvPr/>
        </p:nvSpPr>
        <p:spPr>
          <a:xfrm rot="1800000">
            <a:off x="712851" y="1556593"/>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FF00"/>
            </a:solidFill>
            <a:prstDash val="solid"/>
            <a:round/>
          </a:ln>
        </p:spPr>
        <p:txBody>
          <a:bodyPr/>
          <a:lstStyle/>
          <a:p>
            <a:endParaRPr lang="ja-JP" altLang="en-US"/>
          </a:p>
        </p:txBody>
      </p:sp>
      <p:sp>
        <p:nvSpPr>
          <p:cNvPr id="28" name="フリーフォーム: 図形 27">
            <a:extLst>
              <a:ext uri="{FF2B5EF4-FFF2-40B4-BE49-F238E27FC236}">
                <a16:creationId xmlns:a16="http://schemas.microsoft.com/office/drawing/2014/main" id="{81EEC233-7656-EF5D-F66E-46CC93F64E0C}"/>
              </a:ext>
            </a:extLst>
          </p:cNvPr>
          <p:cNvSpPr/>
          <p:nvPr/>
        </p:nvSpPr>
        <p:spPr>
          <a:xfrm rot="1800000">
            <a:off x="999894" y="1634429"/>
            <a:ext cx="3445" cy="312578"/>
          </a:xfrm>
          <a:custGeom>
            <a:avLst/>
            <a:gdLst>
              <a:gd name="csX0" fmla="*/ 0 w 3445"/>
              <a:gd name="csY0" fmla="*/ 0 h 312578"/>
              <a:gd name="csX1" fmla="*/ 0 w 3445"/>
              <a:gd name="csY1" fmla="*/ 312579 h 312578"/>
            </a:gdLst>
            <a:ahLst/>
            <a:cxnLst>
              <a:cxn ang="0">
                <a:pos x="csX0" y="csY0"/>
              </a:cxn>
              <a:cxn ang="0">
                <a:pos x="csX1" y="csY1"/>
              </a:cxn>
            </a:cxnLst>
            <a:rect l="l" t="t" r="r" b="b"/>
            <a:pathLst>
              <a:path w="3445" h="312578">
                <a:moveTo>
                  <a:pt x="0" y="0"/>
                </a:moveTo>
                <a:lnTo>
                  <a:pt x="0" y="312579"/>
                </a:lnTo>
              </a:path>
            </a:pathLst>
          </a:custGeom>
          <a:ln w="15624" cap="rnd">
            <a:solidFill>
              <a:srgbClr val="FFFF00"/>
            </a:solidFill>
            <a:prstDash val="solid"/>
            <a:round/>
          </a:ln>
        </p:spPr>
        <p:txBody>
          <a:bodyPr/>
          <a:lstStyle/>
          <a:p>
            <a:endParaRPr lang="ja-JP" altLang="en-US"/>
          </a:p>
        </p:txBody>
      </p:sp>
      <p:sp>
        <p:nvSpPr>
          <p:cNvPr id="29" name="フリーフォーム: 図形 28">
            <a:extLst>
              <a:ext uri="{FF2B5EF4-FFF2-40B4-BE49-F238E27FC236}">
                <a16:creationId xmlns:a16="http://schemas.microsoft.com/office/drawing/2014/main" id="{E4FAC0B1-FF6A-C633-7734-5DF48BB8D3C2}"/>
              </a:ext>
            </a:extLst>
          </p:cNvPr>
          <p:cNvSpPr/>
          <p:nvPr/>
        </p:nvSpPr>
        <p:spPr>
          <a:xfrm rot="1800000">
            <a:off x="829972" y="1900554"/>
            <a:ext cx="97691" cy="3445"/>
          </a:xfrm>
          <a:custGeom>
            <a:avLst/>
            <a:gdLst>
              <a:gd name="csX0" fmla="*/ 0 w 97691"/>
              <a:gd name="csY0" fmla="*/ 0 h 3445"/>
              <a:gd name="csX1" fmla="*/ 97692 w 97691"/>
              <a:gd name="csY1" fmla="*/ 0 h 3445"/>
            </a:gdLst>
            <a:ahLst/>
            <a:cxnLst>
              <a:cxn ang="0">
                <a:pos x="csX0" y="csY0"/>
              </a:cxn>
              <a:cxn ang="0">
                <a:pos x="csX1" y="csY1"/>
              </a:cxn>
            </a:cxnLst>
            <a:rect l="l" t="t" r="r" b="b"/>
            <a:pathLst>
              <a:path w="97691" h="3445">
                <a:moveTo>
                  <a:pt x="0" y="0"/>
                </a:moveTo>
                <a:lnTo>
                  <a:pt x="97692" y="0"/>
                </a:lnTo>
              </a:path>
            </a:pathLst>
          </a:custGeom>
          <a:ln w="15624" cap="rnd">
            <a:solidFill>
              <a:srgbClr val="FFFF00"/>
            </a:solidFill>
            <a:prstDash val="solid"/>
            <a:round/>
          </a:ln>
        </p:spPr>
        <p:txBody>
          <a:bodyPr/>
          <a:lstStyle/>
          <a:p>
            <a:endParaRPr lang="ja-JP" altLang="en-US"/>
          </a:p>
        </p:txBody>
      </p:sp>
      <p:sp>
        <p:nvSpPr>
          <p:cNvPr id="30" name="フリーフォーム: 図形 29">
            <a:extLst>
              <a:ext uri="{FF2B5EF4-FFF2-40B4-BE49-F238E27FC236}">
                <a16:creationId xmlns:a16="http://schemas.microsoft.com/office/drawing/2014/main" id="{CF21EB40-9145-CC11-0F42-6DEE6726D0BE}"/>
              </a:ext>
            </a:extLst>
          </p:cNvPr>
          <p:cNvSpPr/>
          <p:nvPr/>
        </p:nvSpPr>
        <p:spPr>
          <a:xfrm rot="1800000">
            <a:off x="866445" y="1767879"/>
            <a:ext cx="3445" cy="117195"/>
          </a:xfrm>
          <a:custGeom>
            <a:avLst/>
            <a:gdLst>
              <a:gd name="csX0" fmla="*/ 0 w 3445"/>
              <a:gd name="csY0" fmla="*/ 0 h 117195"/>
              <a:gd name="csX1" fmla="*/ 0 w 3445"/>
              <a:gd name="csY1" fmla="*/ 117196 h 117195"/>
            </a:gdLst>
            <a:ahLst/>
            <a:cxnLst>
              <a:cxn ang="0">
                <a:pos x="csX0" y="csY0"/>
              </a:cxn>
              <a:cxn ang="0">
                <a:pos x="csX1" y="csY1"/>
              </a:cxn>
            </a:cxnLst>
            <a:rect l="l" t="t" r="r" b="b"/>
            <a:pathLst>
              <a:path w="3445" h="117195">
                <a:moveTo>
                  <a:pt x="0" y="0"/>
                </a:moveTo>
                <a:lnTo>
                  <a:pt x="0" y="117196"/>
                </a:lnTo>
              </a:path>
            </a:pathLst>
          </a:custGeom>
          <a:ln w="15624" cap="rnd">
            <a:solidFill>
              <a:srgbClr val="FFFF00"/>
            </a:solidFill>
            <a:prstDash val="solid"/>
            <a:round/>
          </a:ln>
        </p:spPr>
        <p:txBody>
          <a:bodyPr/>
          <a:lstStyle/>
          <a:p>
            <a:endParaRPr lang="ja-JP" altLang="en-US"/>
          </a:p>
        </p:txBody>
      </p:sp>
      <p:sp>
        <p:nvSpPr>
          <p:cNvPr id="31" name="フリーフォーム: 図形 30">
            <a:extLst>
              <a:ext uri="{FF2B5EF4-FFF2-40B4-BE49-F238E27FC236}">
                <a16:creationId xmlns:a16="http://schemas.microsoft.com/office/drawing/2014/main" id="{2428E248-903A-93E5-5893-2965C4CB8B59}"/>
              </a:ext>
            </a:extLst>
          </p:cNvPr>
          <p:cNvSpPr/>
          <p:nvPr/>
        </p:nvSpPr>
        <p:spPr>
          <a:xfrm rot="1800000">
            <a:off x="712851" y="1725800"/>
            <a:ext cx="195348" cy="3445"/>
          </a:xfrm>
          <a:custGeom>
            <a:avLst/>
            <a:gdLst>
              <a:gd name="csX0" fmla="*/ 0 w 195348"/>
              <a:gd name="csY0" fmla="*/ 0 h 3445"/>
              <a:gd name="csX1" fmla="*/ 195349 w 195348"/>
              <a:gd name="csY1" fmla="*/ 0 h 3445"/>
            </a:gdLst>
            <a:ahLst/>
            <a:cxnLst>
              <a:cxn ang="0">
                <a:pos x="csX0" y="csY0"/>
              </a:cxn>
              <a:cxn ang="0">
                <a:pos x="csX1" y="csY1"/>
              </a:cxn>
            </a:cxnLst>
            <a:rect l="l" t="t" r="r" b="b"/>
            <a:pathLst>
              <a:path w="195348" h="3445">
                <a:moveTo>
                  <a:pt x="0" y="0"/>
                </a:moveTo>
                <a:lnTo>
                  <a:pt x="195349" y="0"/>
                </a:lnTo>
              </a:path>
            </a:pathLst>
          </a:custGeom>
          <a:ln w="15624" cap="rnd">
            <a:solidFill>
              <a:srgbClr val="FFFF00"/>
            </a:solidFill>
            <a:prstDash val="solid"/>
            <a:round/>
          </a:ln>
        </p:spPr>
        <p:txBody>
          <a:bodyPr/>
          <a:lstStyle/>
          <a:p>
            <a:endParaRPr lang="ja-JP" altLang="en-US"/>
          </a:p>
        </p:txBody>
      </p:sp>
      <p:sp>
        <p:nvSpPr>
          <p:cNvPr id="32" name="フリーフォーム: 図形 31">
            <a:extLst>
              <a:ext uri="{FF2B5EF4-FFF2-40B4-BE49-F238E27FC236}">
                <a16:creationId xmlns:a16="http://schemas.microsoft.com/office/drawing/2014/main" id="{E61DEB3F-A169-3E4E-E997-6E28B8DDD831}"/>
              </a:ext>
            </a:extLst>
          </p:cNvPr>
          <p:cNvSpPr/>
          <p:nvPr/>
        </p:nvSpPr>
        <p:spPr>
          <a:xfrm rot="1800000">
            <a:off x="902211" y="1920833"/>
            <a:ext cx="3445" cy="78153"/>
          </a:xfrm>
          <a:custGeom>
            <a:avLst/>
            <a:gdLst>
              <a:gd name="csX0" fmla="*/ 0 w 3445"/>
              <a:gd name="csY0" fmla="*/ 0 h 78153"/>
              <a:gd name="csX1" fmla="*/ 0 w 3445"/>
              <a:gd name="csY1" fmla="*/ 78153 h 78153"/>
            </a:gdLst>
            <a:ahLst/>
            <a:cxnLst>
              <a:cxn ang="0">
                <a:pos x="csX0" y="csY0"/>
              </a:cxn>
              <a:cxn ang="0">
                <a:pos x="csX1" y="csY1"/>
              </a:cxn>
            </a:cxnLst>
            <a:rect l="l" t="t" r="r" b="b"/>
            <a:pathLst>
              <a:path w="3445" h="78153">
                <a:moveTo>
                  <a:pt x="0" y="0"/>
                </a:moveTo>
                <a:lnTo>
                  <a:pt x="0" y="78153"/>
                </a:lnTo>
              </a:path>
            </a:pathLst>
          </a:custGeom>
          <a:ln w="15624" cap="rnd">
            <a:solidFill>
              <a:srgbClr val="FFFF00"/>
            </a:solidFill>
            <a:prstDash val="solid"/>
            <a:round/>
          </a:ln>
        </p:spPr>
        <p:txBody>
          <a:bodyPr/>
          <a:lstStyle/>
          <a:p>
            <a:endParaRPr lang="ja-JP" altLang="en-US"/>
          </a:p>
        </p:txBody>
      </p:sp>
      <p:sp>
        <p:nvSpPr>
          <p:cNvPr id="33" name="フリーフォーム: 図形 32">
            <a:extLst>
              <a:ext uri="{FF2B5EF4-FFF2-40B4-BE49-F238E27FC236}">
                <a16:creationId xmlns:a16="http://schemas.microsoft.com/office/drawing/2014/main" id="{9E53C9F1-D395-1158-5931-B79A9CEE1ACA}"/>
              </a:ext>
            </a:extLst>
          </p:cNvPr>
          <p:cNvSpPr/>
          <p:nvPr/>
        </p:nvSpPr>
        <p:spPr>
          <a:xfrm rot="1800000">
            <a:off x="563828" y="1725468"/>
            <a:ext cx="3445" cy="78153"/>
          </a:xfrm>
          <a:custGeom>
            <a:avLst/>
            <a:gdLst>
              <a:gd name="csX0" fmla="*/ 0 w 3445"/>
              <a:gd name="csY0" fmla="*/ 0 h 78153"/>
              <a:gd name="csX1" fmla="*/ 0 w 3445"/>
              <a:gd name="csY1" fmla="*/ 78153 h 78153"/>
            </a:gdLst>
            <a:ahLst/>
            <a:cxnLst>
              <a:cxn ang="0">
                <a:pos x="csX0" y="csY0"/>
              </a:cxn>
              <a:cxn ang="0">
                <a:pos x="csX1" y="csY1"/>
              </a:cxn>
            </a:cxnLst>
            <a:rect l="l" t="t" r="r" b="b"/>
            <a:pathLst>
              <a:path w="3445" h="78153">
                <a:moveTo>
                  <a:pt x="0" y="0"/>
                </a:moveTo>
                <a:lnTo>
                  <a:pt x="0" y="78153"/>
                </a:lnTo>
              </a:path>
            </a:pathLst>
          </a:custGeom>
          <a:ln w="15624" cap="rnd">
            <a:solidFill>
              <a:srgbClr val="FFFF00"/>
            </a:solidFill>
            <a:prstDash val="solid"/>
            <a:round/>
          </a:ln>
        </p:spPr>
        <p:txBody>
          <a:bodyPr/>
          <a:lstStyle/>
          <a:p>
            <a:endParaRPr lang="ja-JP" altLang="en-US"/>
          </a:p>
        </p:txBody>
      </p:sp>
      <p:sp>
        <p:nvSpPr>
          <p:cNvPr id="34" name="フリーフォーム: 図形 33">
            <a:extLst>
              <a:ext uri="{FF2B5EF4-FFF2-40B4-BE49-F238E27FC236}">
                <a16:creationId xmlns:a16="http://schemas.microsoft.com/office/drawing/2014/main" id="{8F5698E7-A3F2-2707-689E-8D042DD628AD}"/>
              </a:ext>
            </a:extLst>
          </p:cNvPr>
          <p:cNvSpPr/>
          <p:nvPr/>
        </p:nvSpPr>
        <p:spPr>
          <a:xfrm rot="1800000">
            <a:off x="517485" y="1894977"/>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FF00"/>
            </a:solidFill>
            <a:prstDash val="solid"/>
            <a:round/>
          </a:ln>
        </p:spPr>
        <p:txBody>
          <a:bodyPr/>
          <a:lstStyle/>
          <a:p>
            <a:endParaRPr lang="ja-JP" altLang="en-US"/>
          </a:p>
        </p:txBody>
      </p:sp>
      <p:sp>
        <p:nvSpPr>
          <p:cNvPr id="35" name="フリーフォーム: 図形 34">
            <a:extLst>
              <a:ext uri="{FF2B5EF4-FFF2-40B4-BE49-F238E27FC236}">
                <a16:creationId xmlns:a16="http://schemas.microsoft.com/office/drawing/2014/main" id="{7FFF53FE-CF0B-733B-25F7-C3BAC14D4F59}"/>
              </a:ext>
            </a:extLst>
          </p:cNvPr>
          <p:cNvSpPr/>
          <p:nvPr/>
        </p:nvSpPr>
        <p:spPr>
          <a:xfrm rot="1800000">
            <a:off x="1047215" y="2487891"/>
            <a:ext cx="117229" cy="3445"/>
          </a:xfrm>
          <a:custGeom>
            <a:avLst/>
            <a:gdLst>
              <a:gd name="csX0" fmla="*/ 0 w 117229"/>
              <a:gd name="csY0" fmla="*/ 0 h 3445"/>
              <a:gd name="csX1" fmla="*/ 117230 w 117229"/>
              <a:gd name="csY1" fmla="*/ 0 h 3445"/>
            </a:gdLst>
            <a:ahLst/>
            <a:cxnLst>
              <a:cxn ang="0">
                <a:pos x="csX0" y="csY0"/>
              </a:cxn>
              <a:cxn ang="0">
                <a:pos x="csX1" y="csY1"/>
              </a:cxn>
            </a:cxnLst>
            <a:rect l="l" t="t" r="r" b="b"/>
            <a:pathLst>
              <a:path w="117229" h="3445">
                <a:moveTo>
                  <a:pt x="0" y="0"/>
                </a:moveTo>
                <a:lnTo>
                  <a:pt x="117230" y="0"/>
                </a:lnTo>
              </a:path>
            </a:pathLst>
          </a:custGeom>
          <a:ln w="15624" cap="rnd">
            <a:solidFill>
              <a:srgbClr val="FFFF00"/>
            </a:solidFill>
            <a:prstDash val="solid"/>
            <a:round/>
          </a:ln>
        </p:spPr>
        <p:txBody>
          <a:bodyPr/>
          <a:lstStyle/>
          <a:p>
            <a:endParaRPr lang="ja-JP" altLang="en-US"/>
          </a:p>
        </p:txBody>
      </p:sp>
      <p:sp>
        <p:nvSpPr>
          <p:cNvPr id="36" name="フリーフォーム: 図形 35">
            <a:extLst>
              <a:ext uri="{FF2B5EF4-FFF2-40B4-BE49-F238E27FC236}">
                <a16:creationId xmlns:a16="http://schemas.microsoft.com/office/drawing/2014/main" id="{040F8BEE-DFCB-952A-C132-712BB3195758}"/>
              </a:ext>
            </a:extLst>
          </p:cNvPr>
          <p:cNvSpPr/>
          <p:nvPr/>
        </p:nvSpPr>
        <p:spPr>
          <a:xfrm rot="1800000">
            <a:off x="1064298" y="2427582"/>
            <a:ext cx="312578" cy="117230"/>
          </a:xfrm>
          <a:custGeom>
            <a:avLst/>
            <a:gdLst>
              <a:gd name="csX0" fmla="*/ 312579 w 312578"/>
              <a:gd name="csY0" fmla="*/ 0 h 117230"/>
              <a:gd name="csX1" fmla="*/ 0 w 312578"/>
              <a:gd name="csY1" fmla="*/ 117230 h 117230"/>
            </a:gdLst>
            <a:ahLst/>
            <a:cxnLst>
              <a:cxn ang="0">
                <a:pos x="csX0" y="csY0"/>
              </a:cxn>
              <a:cxn ang="0">
                <a:pos x="csX1" y="csY1"/>
              </a:cxn>
            </a:cxnLst>
            <a:rect l="l" t="t" r="r" b="b"/>
            <a:pathLst>
              <a:path w="312578" h="117230">
                <a:moveTo>
                  <a:pt x="312579" y="0"/>
                </a:moveTo>
                <a:lnTo>
                  <a:pt x="0" y="117230"/>
                </a:lnTo>
              </a:path>
            </a:pathLst>
          </a:custGeom>
          <a:ln w="15624" cap="rnd">
            <a:solidFill>
              <a:srgbClr val="FFFF00"/>
            </a:solidFill>
            <a:prstDash val="solid"/>
            <a:round/>
          </a:ln>
        </p:spPr>
        <p:txBody>
          <a:bodyPr/>
          <a:lstStyle/>
          <a:p>
            <a:endParaRPr lang="ja-JP" altLang="en-US"/>
          </a:p>
        </p:txBody>
      </p:sp>
      <p:sp>
        <p:nvSpPr>
          <p:cNvPr id="38" name="フリーフォーム: 図形 37">
            <a:extLst>
              <a:ext uri="{FF2B5EF4-FFF2-40B4-BE49-F238E27FC236}">
                <a16:creationId xmlns:a16="http://schemas.microsoft.com/office/drawing/2014/main" id="{ACC83368-612C-3FA1-4467-78F4157A813F}"/>
              </a:ext>
            </a:extLst>
          </p:cNvPr>
          <p:cNvSpPr/>
          <p:nvPr/>
        </p:nvSpPr>
        <p:spPr>
          <a:xfrm rot="1800000">
            <a:off x="1311754" y="2494811"/>
            <a:ext cx="3445" cy="293040"/>
          </a:xfrm>
          <a:custGeom>
            <a:avLst/>
            <a:gdLst>
              <a:gd name="csX0" fmla="*/ 0 w 3445"/>
              <a:gd name="csY0" fmla="*/ 293041 h 293040"/>
              <a:gd name="csX1" fmla="*/ 0 w 3445"/>
              <a:gd name="csY1" fmla="*/ 0 h 293040"/>
            </a:gdLst>
            <a:ahLst/>
            <a:cxnLst>
              <a:cxn ang="0">
                <a:pos x="csX0" y="csY0"/>
              </a:cxn>
              <a:cxn ang="0">
                <a:pos x="csX1" y="csY1"/>
              </a:cxn>
            </a:cxnLst>
            <a:rect l="l" t="t" r="r" b="b"/>
            <a:pathLst>
              <a:path w="3445" h="293040">
                <a:moveTo>
                  <a:pt x="0" y="293041"/>
                </a:moveTo>
                <a:lnTo>
                  <a:pt x="0" y="0"/>
                </a:lnTo>
              </a:path>
            </a:pathLst>
          </a:custGeom>
          <a:ln w="15624" cap="rnd">
            <a:solidFill>
              <a:srgbClr val="FFFF00"/>
            </a:solidFill>
            <a:prstDash val="solid"/>
            <a:round/>
          </a:ln>
        </p:spPr>
        <p:txBody>
          <a:bodyPr/>
          <a:lstStyle/>
          <a:p>
            <a:endParaRPr lang="ja-JP" altLang="en-US"/>
          </a:p>
        </p:txBody>
      </p:sp>
      <p:sp>
        <p:nvSpPr>
          <p:cNvPr id="39" name="フリーフォーム: 図形 38">
            <a:extLst>
              <a:ext uri="{FF2B5EF4-FFF2-40B4-BE49-F238E27FC236}">
                <a16:creationId xmlns:a16="http://schemas.microsoft.com/office/drawing/2014/main" id="{3519DEF0-C0D6-0E8A-5E0C-B50B9979F16D}"/>
              </a:ext>
            </a:extLst>
          </p:cNvPr>
          <p:cNvSpPr/>
          <p:nvPr/>
        </p:nvSpPr>
        <p:spPr>
          <a:xfrm rot="1800000">
            <a:off x="873338" y="2669456"/>
            <a:ext cx="390697" cy="3445"/>
          </a:xfrm>
          <a:custGeom>
            <a:avLst/>
            <a:gdLst>
              <a:gd name="csX0" fmla="*/ 0 w 390697"/>
              <a:gd name="csY0" fmla="*/ 0 h 3445"/>
              <a:gd name="csX1" fmla="*/ 390697 w 390697"/>
              <a:gd name="csY1" fmla="*/ 0 h 3445"/>
            </a:gdLst>
            <a:ahLst/>
            <a:cxnLst>
              <a:cxn ang="0">
                <a:pos x="csX0" y="csY0"/>
              </a:cxn>
              <a:cxn ang="0">
                <a:pos x="csX1" y="csY1"/>
              </a:cxn>
            </a:cxnLst>
            <a:rect l="l" t="t" r="r" b="b"/>
            <a:pathLst>
              <a:path w="390697" h="3445">
                <a:moveTo>
                  <a:pt x="0" y="0"/>
                </a:moveTo>
                <a:lnTo>
                  <a:pt x="390697" y="0"/>
                </a:lnTo>
              </a:path>
            </a:pathLst>
          </a:custGeom>
          <a:ln w="15624" cap="rnd">
            <a:solidFill>
              <a:srgbClr val="FFFF00"/>
            </a:solidFill>
            <a:prstDash val="solid"/>
            <a:round/>
          </a:ln>
        </p:spPr>
        <p:txBody>
          <a:bodyPr/>
          <a:lstStyle/>
          <a:p>
            <a:endParaRPr lang="ja-JP" altLang="en-US"/>
          </a:p>
        </p:txBody>
      </p:sp>
      <p:sp>
        <p:nvSpPr>
          <p:cNvPr id="40" name="フリーフォーム: 図形 39">
            <a:extLst>
              <a:ext uri="{FF2B5EF4-FFF2-40B4-BE49-F238E27FC236}">
                <a16:creationId xmlns:a16="http://schemas.microsoft.com/office/drawing/2014/main" id="{C738EA7D-7B48-1A5F-100F-C31B2848D783}"/>
              </a:ext>
            </a:extLst>
          </p:cNvPr>
          <p:cNvSpPr/>
          <p:nvPr/>
        </p:nvSpPr>
        <p:spPr>
          <a:xfrm rot="1800000">
            <a:off x="924563" y="2481725"/>
            <a:ext cx="3445" cy="97691"/>
          </a:xfrm>
          <a:custGeom>
            <a:avLst/>
            <a:gdLst>
              <a:gd name="csX0" fmla="*/ 0 w 3445"/>
              <a:gd name="csY0" fmla="*/ 0 h 97691"/>
              <a:gd name="csX1" fmla="*/ 0 w 3445"/>
              <a:gd name="csY1" fmla="*/ 97692 h 97691"/>
            </a:gdLst>
            <a:ahLst/>
            <a:cxnLst>
              <a:cxn ang="0">
                <a:pos x="csX0" y="csY0"/>
              </a:cxn>
              <a:cxn ang="0">
                <a:pos x="csX1" y="csY1"/>
              </a:cxn>
            </a:cxnLst>
            <a:rect l="l" t="t" r="r" b="b"/>
            <a:pathLst>
              <a:path w="3445" h="97691">
                <a:moveTo>
                  <a:pt x="0" y="0"/>
                </a:moveTo>
                <a:lnTo>
                  <a:pt x="0" y="97692"/>
                </a:lnTo>
              </a:path>
            </a:pathLst>
          </a:custGeom>
          <a:ln w="15624" cap="rnd">
            <a:solidFill>
              <a:srgbClr val="FFFF00"/>
            </a:solidFill>
            <a:prstDash val="solid"/>
            <a:round/>
          </a:ln>
        </p:spPr>
        <p:txBody>
          <a:bodyPr/>
          <a:lstStyle/>
          <a:p>
            <a:endParaRPr lang="ja-JP" altLang="en-US"/>
          </a:p>
        </p:txBody>
      </p:sp>
      <p:sp>
        <p:nvSpPr>
          <p:cNvPr id="41" name="フリーフォーム: 図形 40">
            <a:extLst>
              <a:ext uri="{FF2B5EF4-FFF2-40B4-BE49-F238E27FC236}">
                <a16:creationId xmlns:a16="http://schemas.microsoft.com/office/drawing/2014/main" id="{38BBCD6F-30FE-0CB0-21E6-EBDE2FA7B828}"/>
              </a:ext>
            </a:extLst>
          </p:cNvPr>
          <p:cNvSpPr/>
          <p:nvPr/>
        </p:nvSpPr>
        <p:spPr>
          <a:xfrm rot="1800000">
            <a:off x="935270" y="2536015"/>
            <a:ext cx="195348" cy="3445"/>
          </a:xfrm>
          <a:custGeom>
            <a:avLst/>
            <a:gdLst>
              <a:gd name="csX0" fmla="*/ 195349 w 195348"/>
              <a:gd name="csY0" fmla="*/ 0 h 3445"/>
              <a:gd name="csX1" fmla="*/ 0 w 195348"/>
              <a:gd name="csY1" fmla="*/ 0 h 3445"/>
            </a:gdLst>
            <a:ahLst/>
            <a:cxnLst>
              <a:cxn ang="0">
                <a:pos x="csX0" y="csY0"/>
              </a:cxn>
              <a:cxn ang="0">
                <a:pos x="csX1" y="csY1"/>
              </a:cxn>
            </a:cxnLst>
            <a:rect l="l" t="t" r="r" b="b"/>
            <a:pathLst>
              <a:path w="195348" h="3445">
                <a:moveTo>
                  <a:pt x="195349" y="0"/>
                </a:moveTo>
                <a:lnTo>
                  <a:pt x="0" y="0"/>
                </a:lnTo>
              </a:path>
            </a:pathLst>
          </a:custGeom>
          <a:ln w="15624" cap="rnd">
            <a:solidFill>
              <a:srgbClr val="FFFF00"/>
            </a:solidFill>
            <a:prstDash val="solid"/>
            <a:round/>
          </a:ln>
        </p:spPr>
        <p:txBody>
          <a:bodyPr/>
          <a:lstStyle/>
          <a:p>
            <a:endParaRPr lang="ja-JP" altLang="en-US"/>
          </a:p>
        </p:txBody>
      </p:sp>
      <p:sp>
        <p:nvSpPr>
          <p:cNvPr id="42" name="フリーフォーム: 図形 41">
            <a:extLst>
              <a:ext uri="{FF2B5EF4-FFF2-40B4-BE49-F238E27FC236}">
                <a16:creationId xmlns:a16="http://schemas.microsoft.com/office/drawing/2014/main" id="{78E04B04-3767-FEBB-32B0-75C1AB26CD46}"/>
              </a:ext>
            </a:extLst>
          </p:cNvPr>
          <p:cNvSpPr/>
          <p:nvPr/>
        </p:nvSpPr>
        <p:spPr>
          <a:xfrm rot="1800000">
            <a:off x="1137693" y="2513058"/>
            <a:ext cx="3445" cy="78118"/>
          </a:xfrm>
          <a:custGeom>
            <a:avLst/>
            <a:gdLst>
              <a:gd name="csX0" fmla="*/ 0 w 3445"/>
              <a:gd name="csY0" fmla="*/ 0 h 78118"/>
              <a:gd name="csX1" fmla="*/ 0 w 3445"/>
              <a:gd name="csY1" fmla="*/ 78119 h 78118"/>
            </a:gdLst>
            <a:ahLst/>
            <a:cxnLst>
              <a:cxn ang="0">
                <a:pos x="csX0" y="csY0"/>
              </a:cxn>
              <a:cxn ang="0">
                <a:pos x="csX1" y="csY1"/>
              </a:cxn>
            </a:cxnLst>
            <a:rect l="l" t="t" r="r" b="b"/>
            <a:pathLst>
              <a:path w="3445" h="78118">
                <a:moveTo>
                  <a:pt x="0" y="0"/>
                </a:moveTo>
                <a:lnTo>
                  <a:pt x="0" y="78119"/>
                </a:lnTo>
              </a:path>
            </a:pathLst>
          </a:custGeom>
          <a:ln w="15624" cap="rnd">
            <a:solidFill>
              <a:srgbClr val="FFFF00"/>
            </a:solidFill>
            <a:prstDash val="solid"/>
            <a:round/>
          </a:ln>
        </p:spPr>
        <p:txBody>
          <a:bodyPr/>
          <a:lstStyle/>
          <a:p>
            <a:endParaRPr lang="ja-JP" altLang="en-US"/>
          </a:p>
        </p:txBody>
      </p:sp>
      <p:sp>
        <p:nvSpPr>
          <p:cNvPr id="44" name="フリーフォーム: 図形 43">
            <a:extLst>
              <a:ext uri="{FF2B5EF4-FFF2-40B4-BE49-F238E27FC236}">
                <a16:creationId xmlns:a16="http://schemas.microsoft.com/office/drawing/2014/main" id="{7FB4D8BE-1427-7798-E0E3-F2E8AF6AF03A}"/>
              </a:ext>
            </a:extLst>
          </p:cNvPr>
          <p:cNvSpPr/>
          <p:nvPr/>
        </p:nvSpPr>
        <p:spPr>
          <a:xfrm>
            <a:off x="2384833" y="2537404"/>
            <a:ext cx="3445" cy="97691"/>
          </a:xfrm>
          <a:custGeom>
            <a:avLst/>
            <a:gdLst>
              <a:gd name="csX0" fmla="*/ 0 w 3445"/>
              <a:gd name="csY0" fmla="*/ 0 h 97691"/>
              <a:gd name="csX1" fmla="*/ 0 w 3445"/>
              <a:gd name="csY1" fmla="*/ 97692 h 97691"/>
            </a:gdLst>
            <a:ahLst/>
            <a:cxnLst>
              <a:cxn ang="0">
                <a:pos x="csX0" y="csY0"/>
              </a:cxn>
              <a:cxn ang="0">
                <a:pos x="csX1" y="csY1"/>
              </a:cxn>
            </a:cxnLst>
            <a:rect l="l" t="t" r="r" b="b"/>
            <a:pathLst>
              <a:path w="3445" h="97691">
                <a:moveTo>
                  <a:pt x="0" y="0"/>
                </a:moveTo>
                <a:lnTo>
                  <a:pt x="0" y="97692"/>
                </a:lnTo>
              </a:path>
            </a:pathLst>
          </a:custGeom>
          <a:ln w="15624" cap="rnd">
            <a:solidFill>
              <a:srgbClr val="FFFF00"/>
            </a:solidFill>
            <a:prstDash val="solid"/>
            <a:round/>
          </a:ln>
        </p:spPr>
        <p:txBody>
          <a:bodyPr/>
          <a:lstStyle/>
          <a:p>
            <a:endParaRPr lang="ja-JP" altLang="en-US"/>
          </a:p>
        </p:txBody>
      </p:sp>
      <p:sp>
        <p:nvSpPr>
          <p:cNvPr id="45" name="フリーフォーム: 図形 44">
            <a:extLst>
              <a:ext uri="{FF2B5EF4-FFF2-40B4-BE49-F238E27FC236}">
                <a16:creationId xmlns:a16="http://schemas.microsoft.com/office/drawing/2014/main" id="{C612F3FA-9D49-EC4C-EE06-A914DD0DDC5D}"/>
              </a:ext>
            </a:extLst>
          </p:cNvPr>
          <p:cNvSpPr/>
          <p:nvPr/>
        </p:nvSpPr>
        <p:spPr>
          <a:xfrm>
            <a:off x="2384833" y="2537404"/>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FF00"/>
            </a:solidFill>
            <a:prstDash val="solid"/>
            <a:round/>
          </a:ln>
        </p:spPr>
        <p:txBody>
          <a:bodyPr/>
          <a:lstStyle/>
          <a:p>
            <a:endParaRPr lang="ja-JP" altLang="en-US"/>
          </a:p>
        </p:txBody>
      </p:sp>
      <p:sp>
        <p:nvSpPr>
          <p:cNvPr id="46" name="フリーフォーム: 図形 45">
            <a:extLst>
              <a:ext uri="{FF2B5EF4-FFF2-40B4-BE49-F238E27FC236}">
                <a16:creationId xmlns:a16="http://schemas.microsoft.com/office/drawing/2014/main" id="{9DCA755C-107B-A6FD-BB36-DE61C24BDF0F}"/>
              </a:ext>
            </a:extLst>
          </p:cNvPr>
          <p:cNvSpPr/>
          <p:nvPr/>
        </p:nvSpPr>
        <p:spPr>
          <a:xfrm>
            <a:off x="2775564" y="2537404"/>
            <a:ext cx="3445" cy="97691"/>
          </a:xfrm>
          <a:custGeom>
            <a:avLst/>
            <a:gdLst>
              <a:gd name="csX0" fmla="*/ 0 w 3445"/>
              <a:gd name="csY0" fmla="*/ 0 h 97691"/>
              <a:gd name="csX1" fmla="*/ 0 w 3445"/>
              <a:gd name="csY1" fmla="*/ 97692 h 97691"/>
            </a:gdLst>
            <a:ahLst/>
            <a:cxnLst>
              <a:cxn ang="0">
                <a:pos x="csX0" y="csY0"/>
              </a:cxn>
              <a:cxn ang="0">
                <a:pos x="csX1" y="csY1"/>
              </a:cxn>
            </a:cxnLst>
            <a:rect l="l" t="t" r="r" b="b"/>
            <a:pathLst>
              <a:path w="3445" h="97691">
                <a:moveTo>
                  <a:pt x="0" y="0"/>
                </a:moveTo>
                <a:lnTo>
                  <a:pt x="0" y="97692"/>
                </a:lnTo>
              </a:path>
            </a:pathLst>
          </a:custGeom>
          <a:ln w="15624" cap="rnd">
            <a:solidFill>
              <a:srgbClr val="FFFF00"/>
            </a:solidFill>
            <a:prstDash val="solid"/>
            <a:round/>
          </a:ln>
        </p:spPr>
        <p:txBody>
          <a:bodyPr/>
          <a:lstStyle/>
          <a:p>
            <a:endParaRPr lang="ja-JP" altLang="en-US"/>
          </a:p>
        </p:txBody>
      </p:sp>
      <p:sp>
        <p:nvSpPr>
          <p:cNvPr id="47" name="フリーフォーム: 図形 46">
            <a:extLst>
              <a:ext uri="{FF2B5EF4-FFF2-40B4-BE49-F238E27FC236}">
                <a16:creationId xmlns:a16="http://schemas.microsoft.com/office/drawing/2014/main" id="{C41699FC-2EB7-2AA1-61F2-AC0C5D0DF742}"/>
              </a:ext>
            </a:extLst>
          </p:cNvPr>
          <p:cNvSpPr/>
          <p:nvPr/>
        </p:nvSpPr>
        <p:spPr>
          <a:xfrm>
            <a:off x="2384833" y="2635096"/>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FF00"/>
            </a:solidFill>
            <a:prstDash val="solid"/>
            <a:round/>
          </a:ln>
        </p:spPr>
        <p:txBody>
          <a:bodyPr/>
          <a:lstStyle/>
          <a:p>
            <a:endParaRPr lang="ja-JP" altLang="en-US"/>
          </a:p>
        </p:txBody>
      </p:sp>
      <p:sp>
        <p:nvSpPr>
          <p:cNvPr id="48" name="フリーフォーム: 図形 47">
            <a:extLst>
              <a:ext uri="{FF2B5EF4-FFF2-40B4-BE49-F238E27FC236}">
                <a16:creationId xmlns:a16="http://schemas.microsoft.com/office/drawing/2014/main" id="{D0EE0CDB-D02E-D308-FCBC-837CD7F61602}"/>
              </a:ext>
            </a:extLst>
          </p:cNvPr>
          <p:cNvSpPr/>
          <p:nvPr/>
        </p:nvSpPr>
        <p:spPr>
          <a:xfrm>
            <a:off x="2775564" y="2459285"/>
            <a:ext cx="3445" cy="78118"/>
          </a:xfrm>
          <a:custGeom>
            <a:avLst/>
            <a:gdLst>
              <a:gd name="csX0" fmla="*/ 0 w 3445"/>
              <a:gd name="csY0" fmla="*/ 0 h 78118"/>
              <a:gd name="csX1" fmla="*/ 0 w 3445"/>
              <a:gd name="csY1" fmla="*/ 78119 h 78118"/>
            </a:gdLst>
            <a:ahLst/>
            <a:cxnLst>
              <a:cxn ang="0">
                <a:pos x="csX0" y="csY0"/>
              </a:cxn>
              <a:cxn ang="0">
                <a:pos x="csX1" y="csY1"/>
              </a:cxn>
            </a:cxnLst>
            <a:rect l="l" t="t" r="r" b="b"/>
            <a:pathLst>
              <a:path w="3445" h="78118">
                <a:moveTo>
                  <a:pt x="0" y="0"/>
                </a:moveTo>
                <a:lnTo>
                  <a:pt x="0" y="78119"/>
                </a:lnTo>
              </a:path>
            </a:pathLst>
          </a:custGeom>
          <a:ln w="15624" cap="rnd">
            <a:solidFill>
              <a:srgbClr val="FFFF00"/>
            </a:solidFill>
            <a:prstDash val="solid"/>
            <a:round/>
          </a:ln>
        </p:spPr>
        <p:txBody>
          <a:bodyPr/>
          <a:lstStyle/>
          <a:p>
            <a:endParaRPr lang="ja-JP" altLang="en-US"/>
          </a:p>
        </p:txBody>
      </p:sp>
      <p:sp>
        <p:nvSpPr>
          <p:cNvPr id="49" name="フリーフォーム: 図形 48">
            <a:extLst>
              <a:ext uri="{FF2B5EF4-FFF2-40B4-BE49-F238E27FC236}">
                <a16:creationId xmlns:a16="http://schemas.microsoft.com/office/drawing/2014/main" id="{096EF0A9-6E51-F345-7C4A-06D35B45BCBC}"/>
              </a:ext>
            </a:extLst>
          </p:cNvPr>
          <p:cNvSpPr/>
          <p:nvPr/>
        </p:nvSpPr>
        <p:spPr>
          <a:xfrm>
            <a:off x="2775564" y="2342055"/>
            <a:ext cx="3445" cy="117230"/>
          </a:xfrm>
          <a:custGeom>
            <a:avLst/>
            <a:gdLst>
              <a:gd name="csX0" fmla="*/ 0 w 3445"/>
              <a:gd name="csY0" fmla="*/ 0 h 117230"/>
              <a:gd name="csX1" fmla="*/ 0 w 3445"/>
              <a:gd name="csY1" fmla="*/ 117230 h 117230"/>
            </a:gdLst>
            <a:ahLst/>
            <a:cxnLst>
              <a:cxn ang="0">
                <a:pos x="csX0" y="csY0"/>
              </a:cxn>
              <a:cxn ang="0">
                <a:pos x="csX1" y="csY1"/>
              </a:cxn>
            </a:cxnLst>
            <a:rect l="l" t="t" r="r" b="b"/>
            <a:pathLst>
              <a:path w="3445" h="117230">
                <a:moveTo>
                  <a:pt x="0" y="0"/>
                </a:moveTo>
                <a:lnTo>
                  <a:pt x="0" y="117230"/>
                </a:lnTo>
              </a:path>
            </a:pathLst>
          </a:custGeom>
          <a:ln w="15624" cap="rnd">
            <a:solidFill>
              <a:srgbClr val="FFFF00"/>
            </a:solidFill>
            <a:prstDash val="solid"/>
            <a:round/>
          </a:ln>
        </p:spPr>
        <p:txBody>
          <a:bodyPr/>
          <a:lstStyle/>
          <a:p>
            <a:endParaRPr lang="ja-JP" altLang="en-US"/>
          </a:p>
        </p:txBody>
      </p:sp>
      <p:sp>
        <p:nvSpPr>
          <p:cNvPr id="50" name="フリーフォーム: 図形 49">
            <a:extLst>
              <a:ext uri="{FF2B5EF4-FFF2-40B4-BE49-F238E27FC236}">
                <a16:creationId xmlns:a16="http://schemas.microsoft.com/office/drawing/2014/main" id="{CC130A81-1EB9-D6C9-E8F5-7D87C25B93FD}"/>
              </a:ext>
            </a:extLst>
          </p:cNvPr>
          <p:cNvSpPr/>
          <p:nvPr/>
        </p:nvSpPr>
        <p:spPr>
          <a:xfrm>
            <a:off x="2384833" y="2459285"/>
            <a:ext cx="3445" cy="78118"/>
          </a:xfrm>
          <a:custGeom>
            <a:avLst/>
            <a:gdLst>
              <a:gd name="csX0" fmla="*/ 0 w 3445"/>
              <a:gd name="csY0" fmla="*/ 0 h 78118"/>
              <a:gd name="csX1" fmla="*/ 0 w 3445"/>
              <a:gd name="csY1" fmla="*/ 78119 h 78118"/>
            </a:gdLst>
            <a:ahLst/>
            <a:cxnLst>
              <a:cxn ang="0">
                <a:pos x="csX0" y="csY0"/>
              </a:cxn>
              <a:cxn ang="0">
                <a:pos x="csX1" y="csY1"/>
              </a:cxn>
            </a:cxnLst>
            <a:rect l="l" t="t" r="r" b="b"/>
            <a:pathLst>
              <a:path w="3445" h="78118">
                <a:moveTo>
                  <a:pt x="0" y="0"/>
                </a:moveTo>
                <a:lnTo>
                  <a:pt x="0" y="78119"/>
                </a:lnTo>
              </a:path>
            </a:pathLst>
          </a:custGeom>
          <a:ln w="15624" cap="rnd">
            <a:solidFill>
              <a:srgbClr val="FFFF00"/>
            </a:solidFill>
            <a:prstDash val="solid"/>
            <a:round/>
          </a:ln>
        </p:spPr>
        <p:txBody>
          <a:bodyPr/>
          <a:lstStyle/>
          <a:p>
            <a:endParaRPr lang="ja-JP" altLang="en-US"/>
          </a:p>
        </p:txBody>
      </p:sp>
      <p:sp>
        <p:nvSpPr>
          <p:cNvPr id="51" name="フリーフォーム: 図形 50">
            <a:extLst>
              <a:ext uri="{FF2B5EF4-FFF2-40B4-BE49-F238E27FC236}">
                <a16:creationId xmlns:a16="http://schemas.microsoft.com/office/drawing/2014/main" id="{64E8CA24-4808-B718-5BFC-0F2C0A7250D0}"/>
              </a:ext>
            </a:extLst>
          </p:cNvPr>
          <p:cNvSpPr/>
          <p:nvPr/>
        </p:nvSpPr>
        <p:spPr>
          <a:xfrm>
            <a:off x="2384833" y="2342055"/>
            <a:ext cx="3445" cy="117230"/>
          </a:xfrm>
          <a:custGeom>
            <a:avLst/>
            <a:gdLst>
              <a:gd name="csX0" fmla="*/ 0 w 3445"/>
              <a:gd name="csY0" fmla="*/ 0 h 117230"/>
              <a:gd name="csX1" fmla="*/ 0 w 3445"/>
              <a:gd name="csY1" fmla="*/ 117230 h 117230"/>
            </a:gdLst>
            <a:ahLst/>
            <a:cxnLst>
              <a:cxn ang="0">
                <a:pos x="csX0" y="csY0"/>
              </a:cxn>
              <a:cxn ang="0">
                <a:pos x="csX1" y="csY1"/>
              </a:cxn>
            </a:cxnLst>
            <a:rect l="l" t="t" r="r" b="b"/>
            <a:pathLst>
              <a:path w="3445" h="117230">
                <a:moveTo>
                  <a:pt x="0" y="0"/>
                </a:moveTo>
                <a:lnTo>
                  <a:pt x="0" y="117230"/>
                </a:lnTo>
              </a:path>
            </a:pathLst>
          </a:custGeom>
          <a:ln w="15624" cap="rnd">
            <a:solidFill>
              <a:srgbClr val="FFFF00"/>
            </a:solidFill>
            <a:prstDash val="solid"/>
            <a:round/>
          </a:ln>
        </p:spPr>
        <p:txBody>
          <a:bodyPr/>
          <a:lstStyle/>
          <a:p>
            <a:endParaRPr lang="ja-JP" altLang="en-US"/>
          </a:p>
        </p:txBody>
      </p:sp>
      <p:sp>
        <p:nvSpPr>
          <p:cNvPr id="52" name="フリーフォーム: 図形 51">
            <a:extLst>
              <a:ext uri="{FF2B5EF4-FFF2-40B4-BE49-F238E27FC236}">
                <a16:creationId xmlns:a16="http://schemas.microsoft.com/office/drawing/2014/main" id="{3101A088-C4C2-031C-521B-19BFD8C6251F}"/>
              </a:ext>
            </a:extLst>
          </p:cNvPr>
          <p:cNvSpPr/>
          <p:nvPr/>
        </p:nvSpPr>
        <p:spPr>
          <a:xfrm>
            <a:off x="2677873" y="2415316"/>
            <a:ext cx="3445" cy="43969"/>
          </a:xfrm>
          <a:custGeom>
            <a:avLst/>
            <a:gdLst>
              <a:gd name="csX0" fmla="*/ 0 w 3445"/>
              <a:gd name="csY0" fmla="*/ 0 h 43969"/>
              <a:gd name="csX1" fmla="*/ 0 w 3445"/>
              <a:gd name="csY1" fmla="*/ 43970 h 43969"/>
            </a:gdLst>
            <a:ahLst/>
            <a:cxnLst>
              <a:cxn ang="0">
                <a:pos x="csX0" y="csY0"/>
              </a:cxn>
              <a:cxn ang="0">
                <a:pos x="csX1" y="csY1"/>
              </a:cxn>
            </a:cxnLst>
            <a:rect l="l" t="t" r="r" b="b"/>
            <a:pathLst>
              <a:path w="3445" h="43969">
                <a:moveTo>
                  <a:pt x="0" y="0"/>
                </a:moveTo>
                <a:lnTo>
                  <a:pt x="0" y="43970"/>
                </a:lnTo>
              </a:path>
            </a:pathLst>
          </a:custGeom>
          <a:ln w="15624" cap="rnd">
            <a:solidFill>
              <a:srgbClr val="FFFF00"/>
            </a:solidFill>
            <a:prstDash val="solid"/>
            <a:round/>
          </a:ln>
        </p:spPr>
        <p:txBody>
          <a:bodyPr/>
          <a:lstStyle/>
          <a:p>
            <a:endParaRPr lang="ja-JP" altLang="en-US"/>
          </a:p>
        </p:txBody>
      </p:sp>
      <p:sp>
        <p:nvSpPr>
          <p:cNvPr id="53" name="フリーフォーム: 図形 52">
            <a:extLst>
              <a:ext uri="{FF2B5EF4-FFF2-40B4-BE49-F238E27FC236}">
                <a16:creationId xmlns:a16="http://schemas.microsoft.com/office/drawing/2014/main" id="{80BDA371-9F32-B8CD-B3E2-744C6488E41D}"/>
              </a:ext>
            </a:extLst>
          </p:cNvPr>
          <p:cNvSpPr/>
          <p:nvPr/>
        </p:nvSpPr>
        <p:spPr>
          <a:xfrm>
            <a:off x="2482524" y="2415316"/>
            <a:ext cx="3445" cy="43969"/>
          </a:xfrm>
          <a:custGeom>
            <a:avLst/>
            <a:gdLst>
              <a:gd name="csX0" fmla="*/ 0 w 3445"/>
              <a:gd name="csY0" fmla="*/ 43970 h 43969"/>
              <a:gd name="csX1" fmla="*/ 0 w 3445"/>
              <a:gd name="csY1" fmla="*/ 0 h 43969"/>
            </a:gdLst>
            <a:ahLst/>
            <a:cxnLst>
              <a:cxn ang="0">
                <a:pos x="csX0" y="csY0"/>
              </a:cxn>
              <a:cxn ang="0">
                <a:pos x="csX1" y="csY1"/>
              </a:cxn>
            </a:cxnLst>
            <a:rect l="l" t="t" r="r" b="b"/>
            <a:pathLst>
              <a:path w="3445" h="43969">
                <a:moveTo>
                  <a:pt x="0" y="43970"/>
                </a:moveTo>
                <a:lnTo>
                  <a:pt x="0" y="0"/>
                </a:lnTo>
              </a:path>
            </a:pathLst>
          </a:custGeom>
          <a:ln w="15624" cap="rnd">
            <a:solidFill>
              <a:srgbClr val="FFFF00"/>
            </a:solidFill>
            <a:prstDash val="solid"/>
            <a:round/>
          </a:ln>
        </p:spPr>
        <p:txBody>
          <a:bodyPr/>
          <a:lstStyle/>
          <a:p>
            <a:endParaRPr lang="ja-JP" altLang="en-US"/>
          </a:p>
        </p:txBody>
      </p:sp>
      <p:sp>
        <p:nvSpPr>
          <p:cNvPr id="54" name="フリーフォーム: 図形 53">
            <a:extLst>
              <a:ext uri="{FF2B5EF4-FFF2-40B4-BE49-F238E27FC236}">
                <a16:creationId xmlns:a16="http://schemas.microsoft.com/office/drawing/2014/main" id="{4F914E16-FD36-2A10-924A-22E779D34D62}"/>
              </a:ext>
            </a:extLst>
          </p:cNvPr>
          <p:cNvSpPr/>
          <p:nvPr/>
        </p:nvSpPr>
        <p:spPr>
          <a:xfrm>
            <a:off x="2384833" y="2459285"/>
            <a:ext cx="97691" cy="3445"/>
          </a:xfrm>
          <a:custGeom>
            <a:avLst/>
            <a:gdLst>
              <a:gd name="csX0" fmla="*/ 0 w 97691"/>
              <a:gd name="csY0" fmla="*/ 0 h 3445"/>
              <a:gd name="csX1" fmla="*/ 97692 w 97691"/>
              <a:gd name="csY1" fmla="*/ 0 h 3445"/>
            </a:gdLst>
            <a:ahLst/>
            <a:cxnLst>
              <a:cxn ang="0">
                <a:pos x="csX0" y="csY0"/>
              </a:cxn>
              <a:cxn ang="0">
                <a:pos x="csX1" y="csY1"/>
              </a:cxn>
            </a:cxnLst>
            <a:rect l="l" t="t" r="r" b="b"/>
            <a:pathLst>
              <a:path w="97691" h="3445">
                <a:moveTo>
                  <a:pt x="0" y="0"/>
                </a:moveTo>
                <a:lnTo>
                  <a:pt x="97692" y="0"/>
                </a:lnTo>
              </a:path>
            </a:pathLst>
          </a:custGeom>
          <a:ln w="15624" cap="rnd">
            <a:solidFill>
              <a:srgbClr val="FFFF00"/>
            </a:solidFill>
            <a:prstDash val="solid"/>
            <a:round/>
          </a:ln>
        </p:spPr>
        <p:txBody>
          <a:bodyPr/>
          <a:lstStyle/>
          <a:p>
            <a:endParaRPr lang="ja-JP" altLang="en-US"/>
          </a:p>
        </p:txBody>
      </p:sp>
      <p:sp>
        <p:nvSpPr>
          <p:cNvPr id="55" name="フリーフォーム: 図形 54">
            <a:extLst>
              <a:ext uri="{FF2B5EF4-FFF2-40B4-BE49-F238E27FC236}">
                <a16:creationId xmlns:a16="http://schemas.microsoft.com/office/drawing/2014/main" id="{E793C4D8-FC84-60E1-C465-20AB897840F8}"/>
              </a:ext>
            </a:extLst>
          </p:cNvPr>
          <p:cNvSpPr/>
          <p:nvPr/>
        </p:nvSpPr>
        <p:spPr>
          <a:xfrm>
            <a:off x="2384833" y="2342055"/>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FF00"/>
            </a:solidFill>
            <a:prstDash val="solid"/>
            <a:round/>
          </a:ln>
        </p:spPr>
        <p:txBody>
          <a:bodyPr/>
          <a:lstStyle/>
          <a:p>
            <a:endParaRPr lang="ja-JP" altLang="en-US"/>
          </a:p>
        </p:txBody>
      </p:sp>
      <p:sp>
        <p:nvSpPr>
          <p:cNvPr id="57" name="フリーフォーム: 図形 56">
            <a:extLst>
              <a:ext uri="{FF2B5EF4-FFF2-40B4-BE49-F238E27FC236}">
                <a16:creationId xmlns:a16="http://schemas.microsoft.com/office/drawing/2014/main" id="{62FAB370-A66B-AD4F-8ABD-6FFE4F276FEA}"/>
              </a:ext>
            </a:extLst>
          </p:cNvPr>
          <p:cNvSpPr/>
          <p:nvPr/>
        </p:nvSpPr>
        <p:spPr>
          <a:xfrm>
            <a:off x="2677873" y="2459285"/>
            <a:ext cx="97691" cy="3445"/>
          </a:xfrm>
          <a:custGeom>
            <a:avLst/>
            <a:gdLst>
              <a:gd name="csX0" fmla="*/ 0 w 97691"/>
              <a:gd name="csY0" fmla="*/ 0 h 3445"/>
              <a:gd name="csX1" fmla="*/ 97692 w 97691"/>
              <a:gd name="csY1" fmla="*/ 0 h 3445"/>
            </a:gdLst>
            <a:ahLst/>
            <a:cxnLst>
              <a:cxn ang="0">
                <a:pos x="csX0" y="csY0"/>
              </a:cxn>
              <a:cxn ang="0">
                <a:pos x="csX1" y="csY1"/>
              </a:cxn>
            </a:cxnLst>
            <a:rect l="l" t="t" r="r" b="b"/>
            <a:pathLst>
              <a:path w="97691" h="3445">
                <a:moveTo>
                  <a:pt x="0" y="0"/>
                </a:moveTo>
                <a:lnTo>
                  <a:pt x="97692" y="0"/>
                </a:lnTo>
              </a:path>
            </a:pathLst>
          </a:custGeom>
          <a:ln w="15624" cap="rnd">
            <a:solidFill>
              <a:srgbClr val="FFFF00"/>
            </a:solidFill>
            <a:prstDash val="solid"/>
            <a:round/>
          </a:ln>
        </p:spPr>
        <p:txBody>
          <a:bodyPr/>
          <a:lstStyle/>
          <a:p>
            <a:endParaRPr lang="ja-JP" altLang="en-US"/>
          </a:p>
        </p:txBody>
      </p:sp>
      <p:sp>
        <p:nvSpPr>
          <p:cNvPr id="59" name="フリーフォーム: 図形 58">
            <a:extLst>
              <a:ext uri="{FF2B5EF4-FFF2-40B4-BE49-F238E27FC236}">
                <a16:creationId xmlns:a16="http://schemas.microsoft.com/office/drawing/2014/main" id="{6894E6F4-70E3-51DD-7ED8-E08743266667}"/>
              </a:ext>
            </a:extLst>
          </p:cNvPr>
          <p:cNvSpPr/>
          <p:nvPr/>
        </p:nvSpPr>
        <p:spPr>
          <a:xfrm>
            <a:off x="2482524" y="2415316"/>
            <a:ext cx="195348" cy="3445"/>
          </a:xfrm>
          <a:custGeom>
            <a:avLst/>
            <a:gdLst>
              <a:gd name="csX0" fmla="*/ 0 w 195348"/>
              <a:gd name="csY0" fmla="*/ 0 h 3445"/>
              <a:gd name="csX1" fmla="*/ 195349 w 195348"/>
              <a:gd name="csY1" fmla="*/ 0 h 3445"/>
            </a:gdLst>
            <a:ahLst/>
            <a:cxnLst>
              <a:cxn ang="0">
                <a:pos x="csX0" y="csY0"/>
              </a:cxn>
              <a:cxn ang="0">
                <a:pos x="csX1" y="csY1"/>
              </a:cxn>
            </a:cxnLst>
            <a:rect l="l" t="t" r="r" b="b"/>
            <a:pathLst>
              <a:path w="195348" h="3445">
                <a:moveTo>
                  <a:pt x="0" y="0"/>
                </a:moveTo>
                <a:lnTo>
                  <a:pt x="195349" y="0"/>
                </a:lnTo>
              </a:path>
            </a:pathLst>
          </a:custGeom>
          <a:ln w="15624" cap="rnd">
            <a:solidFill>
              <a:srgbClr val="FFFF00"/>
            </a:solidFill>
            <a:prstDash val="solid"/>
            <a:round/>
          </a:ln>
        </p:spPr>
        <p:txBody>
          <a:bodyPr/>
          <a:lstStyle/>
          <a:p>
            <a:endParaRPr lang="ja-JP" altLang="en-US"/>
          </a:p>
        </p:txBody>
      </p:sp>
      <p:sp>
        <p:nvSpPr>
          <p:cNvPr id="60" name="フリーフォーム: 図形 59">
            <a:extLst>
              <a:ext uri="{FF2B5EF4-FFF2-40B4-BE49-F238E27FC236}">
                <a16:creationId xmlns:a16="http://schemas.microsoft.com/office/drawing/2014/main" id="{53874A7F-1E89-B0F6-3967-74415D63C643}"/>
              </a:ext>
            </a:extLst>
          </p:cNvPr>
          <p:cNvSpPr/>
          <p:nvPr/>
        </p:nvSpPr>
        <p:spPr>
          <a:xfrm>
            <a:off x="2482524" y="1946947"/>
            <a:ext cx="3445" cy="117195"/>
          </a:xfrm>
          <a:custGeom>
            <a:avLst/>
            <a:gdLst>
              <a:gd name="csX0" fmla="*/ 0 w 3445"/>
              <a:gd name="csY0" fmla="*/ 117196 h 117195"/>
              <a:gd name="csX1" fmla="*/ 0 w 3445"/>
              <a:gd name="csY1" fmla="*/ 0 h 117195"/>
            </a:gdLst>
            <a:ahLst/>
            <a:cxnLst>
              <a:cxn ang="0">
                <a:pos x="csX0" y="csY0"/>
              </a:cxn>
              <a:cxn ang="0">
                <a:pos x="csX1" y="csY1"/>
              </a:cxn>
            </a:cxnLst>
            <a:rect l="l" t="t" r="r" b="b"/>
            <a:pathLst>
              <a:path w="3445" h="117195">
                <a:moveTo>
                  <a:pt x="0" y="117196"/>
                </a:moveTo>
                <a:lnTo>
                  <a:pt x="0" y="0"/>
                </a:lnTo>
              </a:path>
            </a:pathLst>
          </a:custGeom>
          <a:ln w="15624" cap="rnd">
            <a:solidFill>
              <a:srgbClr val="FFFF00"/>
            </a:solidFill>
            <a:prstDash val="solid"/>
            <a:round/>
          </a:ln>
        </p:spPr>
        <p:txBody>
          <a:bodyPr/>
          <a:lstStyle/>
          <a:p>
            <a:endParaRPr lang="ja-JP" altLang="en-US"/>
          </a:p>
        </p:txBody>
      </p:sp>
      <p:sp>
        <p:nvSpPr>
          <p:cNvPr id="61" name="フリーフォーム: 図形 60">
            <a:extLst>
              <a:ext uri="{FF2B5EF4-FFF2-40B4-BE49-F238E27FC236}">
                <a16:creationId xmlns:a16="http://schemas.microsoft.com/office/drawing/2014/main" id="{A02E4D89-21CF-087E-B6BD-ED2C9B9EBFBC}"/>
              </a:ext>
            </a:extLst>
          </p:cNvPr>
          <p:cNvSpPr/>
          <p:nvPr/>
        </p:nvSpPr>
        <p:spPr>
          <a:xfrm>
            <a:off x="2384833" y="2064142"/>
            <a:ext cx="97691" cy="3445"/>
          </a:xfrm>
          <a:custGeom>
            <a:avLst/>
            <a:gdLst>
              <a:gd name="csX0" fmla="*/ 0 w 97691"/>
              <a:gd name="csY0" fmla="*/ 0 h 3445"/>
              <a:gd name="csX1" fmla="*/ 97692 w 97691"/>
              <a:gd name="csY1" fmla="*/ 0 h 3445"/>
            </a:gdLst>
            <a:ahLst/>
            <a:cxnLst>
              <a:cxn ang="0">
                <a:pos x="csX0" y="csY0"/>
              </a:cxn>
              <a:cxn ang="0">
                <a:pos x="csX1" y="csY1"/>
              </a:cxn>
            </a:cxnLst>
            <a:rect l="l" t="t" r="r" b="b"/>
            <a:pathLst>
              <a:path w="97691" h="3445">
                <a:moveTo>
                  <a:pt x="0" y="0"/>
                </a:moveTo>
                <a:lnTo>
                  <a:pt x="97692" y="0"/>
                </a:lnTo>
              </a:path>
            </a:pathLst>
          </a:custGeom>
          <a:ln w="15624" cap="rnd">
            <a:solidFill>
              <a:srgbClr val="FFFF00"/>
            </a:solidFill>
            <a:prstDash val="solid"/>
            <a:round/>
          </a:ln>
        </p:spPr>
        <p:txBody>
          <a:bodyPr/>
          <a:lstStyle/>
          <a:p>
            <a:endParaRPr lang="ja-JP" altLang="en-US"/>
          </a:p>
        </p:txBody>
      </p:sp>
      <p:sp>
        <p:nvSpPr>
          <p:cNvPr id="62" name="フリーフォーム: 図形 61">
            <a:extLst>
              <a:ext uri="{FF2B5EF4-FFF2-40B4-BE49-F238E27FC236}">
                <a16:creationId xmlns:a16="http://schemas.microsoft.com/office/drawing/2014/main" id="{D90D9970-ACB7-2FE4-2744-BF8A50DD71B4}"/>
              </a:ext>
            </a:extLst>
          </p:cNvPr>
          <p:cNvSpPr/>
          <p:nvPr/>
        </p:nvSpPr>
        <p:spPr>
          <a:xfrm>
            <a:off x="2384833" y="1751564"/>
            <a:ext cx="3445" cy="312578"/>
          </a:xfrm>
          <a:custGeom>
            <a:avLst/>
            <a:gdLst>
              <a:gd name="csX0" fmla="*/ 0 w 3445"/>
              <a:gd name="csY0" fmla="*/ 0 h 312578"/>
              <a:gd name="csX1" fmla="*/ 0 w 3445"/>
              <a:gd name="csY1" fmla="*/ 312579 h 312578"/>
            </a:gdLst>
            <a:ahLst/>
            <a:cxnLst>
              <a:cxn ang="0">
                <a:pos x="csX0" y="csY0"/>
              </a:cxn>
              <a:cxn ang="0">
                <a:pos x="csX1" y="csY1"/>
              </a:cxn>
            </a:cxnLst>
            <a:rect l="l" t="t" r="r" b="b"/>
            <a:pathLst>
              <a:path w="3445" h="312578">
                <a:moveTo>
                  <a:pt x="0" y="0"/>
                </a:moveTo>
                <a:lnTo>
                  <a:pt x="0" y="312579"/>
                </a:lnTo>
              </a:path>
            </a:pathLst>
          </a:custGeom>
          <a:ln w="15624" cap="rnd">
            <a:solidFill>
              <a:srgbClr val="FFFF00"/>
            </a:solidFill>
            <a:prstDash val="solid"/>
            <a:round/>
          </a:ln>
        </p:spPr>
        <p:txBody>
          <a:bodyPr/>
          <a:lstStyle/>
          <a:p>
            <a:endParaRPr lang="ja-JP" altLang="en-US"/>
          </a:p>
        </p:txBody>
      </p:sp>
      <p:sp>
        <p:nvSpPr>
          <p:cNvPr id="63" name="フリーフォーム: 図形 62">
            <a:extLst>
              <a:ext uri="{FF2B5EF4-FFF2-40B4-BE49-F238E27FC236}">
                <a16:creationId xmlns:a16="http://schemas.microsoft.com/office/drawing/2014/main" id="{166A670C-5AD0-11CD-FD59-2DC9B92DACB4}"/>
              </a:ext>
            </a:extLst>
          </p:cNvPr>
          <p:cNvSpPr/>
          <p:nvPr/>
        </p:nvSpPr>
        <p:spPr>
          <a:xfrm>
            <a:off x="2384833" y="1751564"/>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FF00"/>
            </a:solidFill>
            <a:prstDash val="solid"/>
            <a:round/>
          </a:ln>
        </p:spPr>
        <p:txBody>
          <a:bodyPr/>
          <a:lstStyle/>
          <a:p>
            <a:endParaRPr lang="ja-JP" altLang="en-US"/>
          </a:p>
        </p:txBody>
      </p:sp>
      <p:sp>
        <p:nvSpPr>
          <p:cNvPr id="64" name="フリーフォーム: 図形 63">
            <a:extLst>
              <a:ext uri="{FF2B5EF4-FFF2-40B4-BE49-F238E27FC236}">
                <a16:creationId xmlns:a16="http://schemas.microsoft.com/office/drawing/2014/main" id="{7A223CE7-8EF2-74BB-A0D3-CE4D4618D13C}"/>
              </a:ext>
            </a:extLst>
          </p:cNvPr>
          <p:cNvSpPr/>
          <p:nvPr/>
        </p:nvSpPr>
        <p:spPr>
          <a:xfrm>
            <a:off x="2775564" y="1751564"/>
            <a:ext cx="3445" cy="312578"/>
          </a:xfrm>
          <a:custGeom>
            <a:avLst/>
            <a:gdLst>
              <a:gd name="csX0" fmla="*/ 0 w 3445"/>
              <a:gd name="csY0" fmla="*/ 0 h 312578"/>
              <a:gd name="csX1" fmla="*/ 0 w 3445"/>
              <a:gd name="csY1" fmla="*/ 312579 h 312578"/>
            </a:gdLst>
            <a:ahLst/>
            <a:cxnLst>
              <a:cxn ang="0">
                <a:pos x="csX0" y="csY0"/>
              </a:cxn>
              <a:cxn ang="0">
                <a:pos x="csX1" y="csY1"/>
              </a:cxn>
            </a:cxnLst>
            <a:rect l="l" t="t" r="r" b="b"/>
            <a:pathLst>
              <a:path w="3445" h="312578">
                <a:moveTo>
                  <a:pt x="0" y="0"/>
                </a:moveTo>
                <a:lnTo>
                  <a:pt x="0" y="312579"/>
                </a:lnTo>
              </a:path>
            </a:pathLst>
          </a:custGeom>
          <a:ln w="15624" cap="rnd">
            <a:solidFill>
              <a:srgbClr val="FFFF00"/>
            </a:solidFill>
            <a:prstDash val="solid"/>
            <a:round/>
          </a:ln>
        </p:spPr>
        <p:txBody>
          <a:bodyPr/>
          <a:lstStyle/>
          <a:p>
            <a:endParaRPr lang="ja-JP" altLang="en-US"/>
          </a:p>
        </p:txBody>
      </p:sp>
      <p:sp>
        <p:nvSpPr>
          <p:cNvPr id="65" name="フリーフォーム: 図形 64">
            <a:extLst>
              <a:ext uri="{FF2B5EF4-FFF2-40B4-BE49-F238E27FC236}">
                <a16:creationId xmlns:a16="http://schemas.microsoft.com/office/drawing/2014/main" id="{433A4860-9557-C4F6-C431-70536CB73474}"/>
              </a:ext>
            </a:extLst>
          </p:cNvPr>
          <p:cNvSpPr/>
          <p:nvPr/>
        </p:nvSpPr>
        <p:spPr>
          <a:xfrm>
            <a:off x="2677873" y="2064142"/>
            <a:ext cx="97691" cy="3445"/>
          </a:xfrm>
          <a:custGeom>
            <a:avLst/>
            <a:gdLst>
              <a:gd name="csX0" fmla="*/ 0 w 97691"/>
              <a:gd name="csY0" fmla="*/ 0 h 3445"/>
              <a:gd name="csX1" fmla="*/ 97692 w 97691"/>
              <a:gd name="csY1" fmla="*/ 0 h 3445"/>
            </a:gdLst>
            <a:ahLst/>
            <a:cxnLst>
              <a:cxn ang="0">
                <a:pos x="csX0" y="csY0"/>
              </a:cxn>
              <a:cxn ang="0">
                <a:pos x="csX1" y="csY1"/>
              </a:cxn>
            </a:cxnLst>
            <a:rect l="l" t="t" r="r" b="b"/>
            <a:pathLst>
              <a:path w="97691" h="3445">
                <a:moveTo>
                  <a:pt x="0" y="0"/>
                </a:moveTo>
                <a:lnTo>
                  <a:pt x="97692" y="0"/>
                </a:lnTo>
              </a:path>
            </a:pathLst>
          </a:custGeom>
          <a:ln w="15624" cap="rnd">
            <a:solidFill>
              <a:srgbClr val="FFFF00"/>
            </a:solidFill>
            <a:prstDash val="solid"/>
            <a:round/>
          </a:ln>
        </p:spPr>
        <p:txBody>
          <a:bodyPr/>
          <a:lstStyle/>
          <a:p>
            <a:endParaRPr lang="ja-JP" altLang="en-US"/>
          </a:p>
        </p:txBody>
      </p:sp>
      <p:sp>
        <p:nvSpPr>
          <p:cNvPr id="66" name="フリーフォーム: 図形 65">
            <a:extLst>
              <a:ext uri="{FF2B5EF4-FFF2-40B4-BE49-F238E27FC236}">
                <a16:creationId xmlns:a16="http://schemas.microsoft.com/office/drawing/2014/main" id="{E81D8215-3F8C-917A-2C97-FA1056111DA7}"/>
              </a:ext>
            </a:extLst>
          </p:cNvPr>
          <p:cNvSpPr/>
          <p:nvPr/>
        </p:nvSpPr>
        <p:spPr>
          <a:xfrm>
            <a:off x="2677873" y="1946947"/>
            <a:ext cx="3445" cy="117195"/>
          </a:xfrm>
          <a:custGeom>
            <a:avLst/>
            <a:gdLst>
              <a:gd name="csX0" fmla="*/ 0 w 3445"/>
              <a:gd name="csY0" fmla="*/ 0 h 117195"/>
              <a:gd name="csX1" fmla="*/ 0 w 3445"/>
              <a:gd name="csY1" fmla="*/ 117196 h 117195"/>
            </a:gdLst>
            <a:ahLst/>
            <a:cxnLst>
              <a:cxn ang="0">
                <a:pos x="csX0" y="csY0"/>
              </a:cxn>
              <a:cxn ang="0">
                <a:pos x="csX1" y="csY1"/>
              </a:cxn>
            </a:cxnLst>
            <a:rect l="l" t="t" r="r" b="b"/>
            <a:pathLst>
              <a:path w="3445" h="117195">
                <a:moveTo>
                  <a:pt x="0" y="0"/>
                </a:moveTo>
                <a:lnTo>
                  <a:pt x="0" y="117196"/>
                </a:lnTo>
              </a:path>
            </a:pathLst>
          </a:custGeom>
          <a:ln w="15624" cap="rnd">
            <a:solidFill>
              <a:srgbClr val="FFFF00"/>
            </a:solidFill>
            <a:prstDash val="solid"/>
            <a:round/>
          </a:ln>
        </p:spPr>
        <p:txBody>
          <a:bodyPr/>
          <a:lstStyle/>
          <a:p>
            <a:endParaRPr lang="ja-JP" altLang="en-US"/>
          </a:p>
        </p:txBody>
      </p:sp>
      <p:sp>
        <p:nvSpPr>
          <p:cNvPr id="67" name="フリーフォーム: 図形 66">
            <a:extLst>
              <a:ext uri="{FF2B5EF4-FFF2-40B4-BE49-F238E27FC236}">
                <a16:creationId xmlns:a16="http://schemas.microsoft.com/office/drawing/2014/main" id="{086171D8-6B08-6381-C61E-C4CC68E1AB87}"/>
              </a:ext>
            </a:extLst>
          </p:cNvPr>
          <p:cNvSpPr/>
          <p:nvPr/>
        </p:nvSpPr>
        <p:spPr>
          <a:xfrm>
            <a:off x="2482524" y="1946947"/>
            <a:ext cx="195348" cy="3445"/>
          </a:xfrm>
          <a:custGeom>
            <a:avLst/>
            <a:gdLst>
              <a:gd name="csX0" fmla="*/ 0 w 195348"/>
              <a:gd name="csY0" fmla="*/ 0 h 3445"/>
              <a:gd name="csX1" fmla="*/ 195349 w 195348"/>
              <a:gd name="csY1" fmla="*/ 0 h 3445"/>
            </a:gdLst>
            <a:ahLst/>
            <a:cxnLst>
              <a:cxn ang="0">
                <a:pos x="csX0" y="csY0"/>
              </a:cxn>
              <a:cxn ang="0">
                <a:pos x="csX1" y="csY1"/>
              </a:cxn>
            </a:cxnLst>
            <a:rect l="l" t="t" r="r" b="b"/>
            <a:pathLst>
              <a:path w="195348" h="3445">
                <a:moveTo>
                  <a:pt x="0" y="0"/>
                </a:moveTo>
                <a:lnTo>
                  <a:pt x="195349" y="0"/>
                </a:lnTo>
              </a:path>
            </a:pathLst>
          </a:custGeom>
          <a:ln w="15624" cap="rnd">
            <a:solidFill>
              <a:srgbClr val="FFFF00"/>
            </a:solidFill>
            <a:prstDash val="solid"/>
            <a:round/>
          </a:ln>
        </p:spPr>
        <p:txBody>
          <a:bodyPr/>
          <a:lstStyle/>
          <a:p>
            <a:endParaRPr lang="ja-JP" altLang="en-US"/>
          </a:p>
        </p:txBody>
      </p:sp>
      <p:sp>
        <p:nvSpPr>
          <p:cNvPr id="68" name="フリーフォーム: 図形 67">
            <a:extLst>
              <a:ext uri="{FF2B5EF4-FFF2-40B4-BE49-F238E27FC236}">
                <a16:creationId xmlns:a16="http://schemas.microsoft.com/office/drawing/2014/main" id="{789494C7-FF49-72CA-B02D-67237CF92410}"/>
              </a:ext>
            </a:extLst>
          </p:cNvPr>
          <p:cNvSpPr/>
          <p:nvPr/>
        </p:nvSpPr>
        <p:spPr>
          <a:xfrm>
            <a:off x="2775564" y="2064142"/>
            <a:ext cx="3445" cy="78153"/>
          </a:xfrm>
          <a:custGeom>
            <a:avLst/>
            <a:gdLst>
              <a:gd name="csX0" fmla="*/ 0 w 3445"/>
              <a:gd name="csY0" fmla="*/ 0 h 78153"/>
              <a:gd name="csX1" fmla="*/ 0 w 3445"/>
              <a:gd name="csY1" fmla="*/ 78153 h 78153"/>
            </a:gdLst>
            <a:ahLst/>
            <a:cxnLst>
              <a:cxn ang="0">
                <a:pos x="csX0" y="csY0"/>
              </a:cxn>
              <a:cxn ang="0">
                <a:pos x="csX1" y="csY1"/>
              </a:cxn>
            </a:cxnLst>
            <a:rect l="l" t="t" r="r" b="b"/>
            <a:pathLst>
              <a:path w="3445" h="78153">
                <a:moveTo>
                  <a:pt x="0" y="0"/>
                </a:moveTo>
                <a:lnTo>
                  <a:pt x="0" y="78153"/>
                </a:lnTo>
              </a:path>
            </a:pathLst>
          </a:custGeom>
          <a:ln w="15624" cap="rnd">
            <a:solidFill>
              <a:srgbClr val="FFFF00"/>
            </a:solidFill>
            <a:prstDash val="solid"/>
            <a:round/>
          </a:ln>
        </p:spPr>
        <p:txBody>
          <a:bodyPr/>
          <a:lstStyle/>
          <a:p>
            <a:endParaRPr lang="ja-JP" altLang="en-US"/>
          </a:p>
        </p:txBody>
      </p:sp>
      <p:sp>
        <p:nvSpPr>
          <p:cNvPr id="69" name="フリーフォーム: 図形 68">
            <a:extLst>
              <a:ext uri="{FF2B5EF4-FFF2-40B4-BE49-F238E27FC236}">
                <a16:creationId xmlns:a16="http://schemas.microsoft.com/office/drawing/2014/main" id="{B38BC966-021A-F2AE-F99D-E76DE31AF03A}"/>
              </a:ext>
            </a:extLst>
          </p:cNvPr>
          <p:cNvSpPr/>
          <p:nvPr/>
        </p:nvSpPr>
        <p:spPr>
          <a:xfrm>
            <a:off x="2384833" y="2064142"/>
            <a:ext cx="3445" cy="78153"/>
          </a:xfrm>
          <a:custGeom>
            <a:avLst/>
            <a:gdLst>
              <a:gd name="csX0" fmla="*/ 0 w 3445"/>
              <a:gd name="csY0" fmla="*/ 0 h 78153"/>
              <a:gd name="csX1" fmla="*/ 0 w 3445"/>
              <a:gd name="csY1" fmla="*/ 78153 h 78153"/>
            </a:gdLst>
            <a:ahLst/>
            <a:cxnLst>
              <a:cxn ang="0">
                <a:pos x="csX0" y="csY0"/>
              </a:cxn>
              <a:cxn ang="0">
                <a:pos x="csX1" y="csY1"/>
              </a:cxn>
            </a:cxnLst>
            <a:rect l="l" t="t" r="r" b="b"/>
            <a:pathLst>
              <a:path w="3445" h="78153">
                <a:moveTo>
                  <a:pt x="0" y="0"/>
                </a:moveTo>
                <a:lnTo>
                  <a:pt x="0" y="78153"/>
                </a:lnTo>
              </a:path>
            </a:pathLst>
          </a:custGeom>
          <a:ln w="15624" cap="rnd">
            <a:solidFill>
              <a:srgbClr val="FFFF00"/>
            </a:solidFill>
            <a:prstDash val="solid"/>
            <a:round/>
          </a:ln>
        </p:spPr>
        <p:txBody>
          <a:bodyPr/>
          <a:lstStyle/>
          <a:p>
            <a:endParaRPr lang="ja-JP" altLang="en-US"/>
          </a:p>
        </p:txBody>
      </p:sp>
      <p:sp>
        <p:nvSpPr>
          <p:cNvPr id="70" name="フリーフォーム: 図形 69">
            <a:extLst>
              <a:ext uri="{FF2B5EF4-FFF2-40B4-BE49-F238E27FC236}">
                <a16:creationId xmlns:a16="http://schemas.microsoft.com/office/drawing/2014/main" id="{A5B36F0E-E40A-93C5-9DBF-A170DEA43F42}"/>
              </a:ext>
            </a:extLst>
          </p:cNvPr>
          <p:cNvSpPr/>
          <p:nvPr/>
        </p:nvSpPr>
        <p:spPr>
          <a:xfrm>
            <a:off x="2384833" y="2142296"/>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FF00"/>
            </a:solidFill>
            <a:prstDash val="solid"/>
            <a:round/>
          </a:ln>
        </p:spPr>
        <p:txBody>
          <a:bodyPr/>
          <a:lstStyle/>
          <a:p>
            <a:endParaRPr lang="ja-JP" altLang="en-US"/>
          </a:p>
        </p:txBody>
      </p:sp>
      <p:sp>
        <p:nvSpPr>
          <p:cNvPr id="71" name="フリーフォーム: 図形 70">
            <a:extLst>
              <a:ext uri="{FF2B5EF4-FFF2-40B4-BE49-F238E27FC236}">
                <a16:creationId xmlns:a16="http://schemas.microsoft.com/office/drawing/2014/main" id="{586DF1E8-9F2C-08DD-1F46-61899354C2E9}"/>
              </a:ext>
            </a:extLst>
          </p:cNvPr>
          <p:cNvSpPr/>
          <p:nvPr/>
        </p:nvSpPr>
        <p:spPr>
          <a:xfrm>
            <a:off x="3158371" y="2459285"/>
            <a:ext cx="117229" cy="3445"/>
          </a:xfrm>
          <a:custGeom>
            <a:avLst/>
            <a:gdLst>
              <a:gd name="csX0" fmla="*/ 0 w 117229"/>
              <a:gd name="csY0" fmla="*/ 0 h 3445"/>
              <a:gd name="csX1" fmla="*/ 117230 w 117229"/>
              <a:gd name="csY1" fmla="*/ 0 h 3445"/>
            </a:gdLst>
            <a:ahLst/>
            <a:cxnLst>
              <a:cxn ang="0">
                <a:pos x="csX0" y="csY0"/>
              </a:cxn>
              <a:cxn ang="0">
                <a:pos x="csX1" y="csY1"/>
              </a:cxn>
            </a:cxnLst>
            <a:rect l="l" t="t" r="r" b="b"/>
            <a:pathLst>
              <a:path w="117229" h="3445">
                <a:moveTo>
                  <a:pt x="0" y="0"/>
                </a:moveTo>
                <a:lnTo>
                  <a:pt x="117230" y="0"/>
                </a:lnTo>
              </a:path>
            </a:pathLst>
          </a:custGeom>
          <a:ln w="15624" cap="rnd">
            <a:solidFill>
              <a:srgbClr val="FFFF00"/>
            </a:solidFill>
            <a:prstDash val="solid"/>
            <a:round/>
          </a:ln>
        </p:spPr>
        <p:txBody>
          <a:bodyPr/>
          <a:lstStyle/>
          <a:p>
            <a:endParaRPr lang="ja-JP" altLang="en-US"/>
          </a:p>
        </p:txBody>
      </p:sp>
      <p:sp>
        <p:nvSpPr>
          <p:cNvPr id="72" name="フリーフォーム: 図形 71">
            <a:extLst>
              <a:ext uri="{FF2B5EF4-FFF2-40B4-BE49-F238E27FC236}">
                <a16:creationId xmlns:a16="http://schemas.microsoft.com/office/drawing/2014/main" id="{60529501-0EF4-E673-7518-8F21E2C23566}"/>
              </a:ext>
            </a:extLst>
          </p:cNvPr>
          <p:cNvSpPr/>
          <p:nvPr/>
        </p:nvSpPr>
        <p:spPr>
          <a:xfrm>
            <a:off x="3158371" y="2342055"/>
            <a:ext cx="312578" cy="117230"/>
          </a:xfrm>
          <a:custGeom>
            <a:avLst/>
            <a:gdLst>
              <a:gd name="csX0" fmla="*/ 312579 w 312578"/>
              <a:gd name="csY0" fmla="*/ 0 h 117230"/>
              <a:gd name="csX1" fmla="*/ 0 w 312578"/>
              <a:gd name="csY1" fmla="*/ 117230 h 117230"/>
            </a:gdLst>
            <a:ahLst/>
            <a:cxnLst>
              <a:cxn ang="0">
                <a:pos x="csX0" y="csY0"/>
              </a:cxn>
              <a:cxn ang="0">
                <a:pos x="csX1" y="csY1"/>
              </a:cxn>
            </a:cxnLst>
            <a:rect l="l" t="t" r="r" b="b"/>
            <a:pathLst>
              <a:path w="312578" h="117230">
                <a:moveTo>
                  <a:pt x="312579" y="0"/>
                </a:moveTo>
                <a:lnTo>
                  <a:pt x="0" y="117230"/>
                </a:lnTo>
              </a:path>
            </a:pathLst>
          </a:custGeom>
          <a:ln w="15624" cap="rnd">
            <a:solidFill>
              <a:srgbClr val="FFFF00"/>
            </a:solidFill>
            <a:prstDash val="solid"/>
            <a:round/>
          </a:ln>
        </p:spPr>
        <p:txBody>
          <a:bodyPr/>
          <a:lstStyle/>
          <a:p>
            <a:endParaRPr lang="ja-JP" altLang="en-US"/>
          </a:p>
        </p:txBody>
      </p:sp>
      <p:sp>
        <p:nvSpPr>
          <p:cNvPr id="73" name="フリーフォーム: 図形 72">
            <a:extLst>
              <a:ext uri="{FF2B5EF4-FFF2-40B4-BE49-F238E27FC236}">
                <a16:creationId xmlns:a16="http://schemas.microsoft.com/office/drawing/2014/main" id="{717C3D42-B460-844A-D06C-EA9F9DB8D141}"/>
              </a:ext>
            </a:extLst>
          </p:cNvPr>
          <p:cNvSpPr/>
          <p:nvPr/>
        </p:nvSpPr>
        <p:spPr>
          <a:xfrm>
            <a:off x="3470949" y="2342055"/>
            <a:ext cx="3445" cy="293040"/>
          </a:xfrm>
          <a:custGeom>
            <a:avLst/>
            <a:gdLst>
              <a:gd name="csX0" fmla="*/ 0 w 3445"/>
              <a:gd name="csY0" fmla="*/ 293041 h 293040"/>
              <a:gd name="csX1" fmla="*/ 0 w 3445"/>
              <a:gd name="csY1" fmla="*/ 0 h 293040"/>
            </a:gdLst>
            <a:ahLst/>
            <a:cxnLst>
              <a:cxn ang="0">
                <a:pos x="csX0" y="csY0"/>
              </a:cxn>
              <a:cxn ang="0">
                <a:pos x="csX1" y="csY1"/>
              </a:cxn>
            </a:cxnLst>
            <a:rect l="l" t="t" r="r" b="b"/>
            <a:pathLst>
              <a:path w="3445" h="293040">
                <a:moveTo>
                  <a:pt x="0" y="293041"/>
                </a:moveTo>
                <a:lnTo>
                  <a:pt x="0" y="0"/>
                </a:lnTo>
              </a:path>
            </a:pathLst>
          </a:custGeom>
          <a:ln w="15624" cap="rnd">
            <a:solidFill>
              <a:srgbClr val="FF5050"/>
            </a:solidFill>
            <a:prstDash val="solid"/>
            <a:round/>
          </a:ln>
        </p:spPr>
        <p:txBody>
          <a:bodyPr/>
          <a:lstStyle/>
          <a:p>
            <a:endParaRPr lang="ja-JP" altLang="en-US"/>
          </a:p>
        </p:txBody>
      </p:sp>
      <p:sp>
        <p:nvSpPr>
          <p:cNvPr id="74" name="フリーフォーム: 図形 73">
            <a:extLst>
              <a:ext uri="{FF2B5EF4-FFF2-40B4-BE49-F238E27FC236}">
                <a16:creationId xmlns:a16="http://schemas.microsoft.com/office/drawing/2014/main" id="{CC770D20-D3BB-A07D-19A3-A6811C8C2210}"/>
              </a:ext>
            </a:extLst>
          </p:cNvPr>
          <p:cNvSpPr/>
          <p:nvPr/>
        </p:nvSpPr>
        <p:spPr>
          <a:xfrm>
            <a:off x="3080252" y="2635096"/>
            <a:ext cx="390697" cy="3445"/>
          </a:xfrm>
          <a:custGeom>
            <a:avLst/>
            <a:gdLst>
              <a:gd name="csX0" fmla="*/ 0 w 390697"/>
              <a:gd name="csY0" fmla="*/ 0 h 3445"/>
              <a:gd name="csX1" fmla="*/ 390697 w 390697"/>
              <a:gd name="csY1" fmla="*/ 0 h 3445"/>
            </a:gdLst>
            <a:ahLst/>
            <a:cxnLst>
              <a:cxn ang="0">
                <a:pos x="csX0" y="csY0"/>
              </a:cxn>
              <a:cxn ang="0">
                <a:pos x="csX1" y="csY1"/>
              </a:cxn>
            </a:cxnLst>
            <a:rect l="l" t="t" r="r" b="b"/>
            <a:pathLst>
              <a:path w="390697" h="3445">
                <a:moveTo>
                  <a:pt x="0" y="0"/>
                </a:moveTo>
                <a:lnTo>
                  <a:pt x="390697" y="0"/>
                </a:lnTo>
              </a:path>
            </a:pathLst>
          </a:custGeom>
          <a:ln w="15624" cap="rnd">
            <a:solidFill>
              <a:srgbClr val="FFFF00"/>
            </a:solidFill>
            <a:prstDash val="solid"/>
            <a:round/>
          </a:ln>
        </p:spPr>
        <p:txBody>
          <a:bodyPr/>
          <a:lstStyle/>
          <a:p>
            <a:endParaRPr lang="ja-JP" altLang="en-US"/>
          </a:p>
        </p:txBody>
      </p:sp>
      <p:sp>
        <p:nvSpPr>
          <p:cNvPr id="75" name="フリーフォーム: 図形 74">
            <a:extLst>
              <a:ext uri="{FF2B5EF4-FFF2-40B4-BE49-F238E27FC236}">
                <a16:creationId xmlns:a16="http://schemas.microsoft.com/office/drawing/2014/main" id="{F58C0945-FBEA-F72E-2B85-4CE553550B73}"/>
              </a:ext>
            </a:extLst>
          </p:cNvPr>
          <p:cNvSpPr/>
          <p:nvPr/>
        </p:nvSpPr>
        <p:spPr>
          <a:xfrm>
            <a:off x="3080252" y="2537404"/>
            <a:ext cx="3445" cy="97691"/>
          </a:xfrm>
          <a:custGeom>
            <a:avLst/>
            <a:gdLst>
              <a:gd name="csX0" fmla="*/ 0 w 3445"/>
              <a:gd name="csY0" fmla="*/ 0 h 97691"/>
              <a:gd name="csX1" fmla="*/ 0 w 3445"/>
              <a:gd name="csY1" fmla="*/ 97692 h 97691"/>
            </a:gdLst>
            <a:ahLst/>
            <a:cxnLst>
              <a:cxn ang="0">
                <a:pos x="csX0" y="csY0"/>
              </a:cxn>
              <a:cxn ang="0">
                <a:pos x="csX1" y="csY1"/>
              </a:cxn>
            </a:cxnLst>
            <a:rect l="l" t="t" r="r" b="b"/>
            <a:pathLst>
              <a:path w="3445" h="97691">
                <a:moveTo>
                  <a:pt x="0" y="0"/>
                </a:moveTo>
                <a:lnTo>
                  <a:pt x="0" y="97692"/>
                </a:lnTo>
              </a:path>
            </a:pathLst>
          </a:custGeom>
          <a:ln w="15624" cap="rnd">
            <a:solidFill>
              <a:srgbClr val="FF5050"/>
            </a:solidFill>
            <a:prstDash val="solid"/>
            <a:round/>
          </a:ln>
        </p:spPr>
        <p:txBody>
          <a:bodyPr/>
          <a:lstStyle/>
          <a:p>
            <a:endParaRPr lang="ja-JP" altLang="en-US"/>
          </a:p>
        </p:txBody>
      </p:sp>
      <p:sp>
        <p:nvSpPr>
          <p:cNvPr id="76" name="フリーフォーム: 図形 75">
            <a:extLst>
              <a:ext uri="{FF2B5EF4-FFF2-40B4-BE49-F238E27FC236}">
                <a16:creationId xmlns:a16="http://schemas.microsoft.com/office/drawing/2014/main" id="{DBF5160F-D0B7-EE72-FEC9-EBD082A6AD8C}"/>
              </a:ext>
            </a:extLst>
          </p:cNvPr>
          <p:cNvSpPr/>
          <p:nvPr/>
        </p:nvSpPr>
        <p:spPr>
          <a:xfrm>
            <a:off x="3080252" y="2537404"/>
            <a:ext cx="195348" cy="3445"/>
          </a:xfrm>
          <a:custGeom>
            <a:avLst/>
            <a:gdLst>
              <a:gd name="csX0" fmla="*/ 195349 w 195348"/>
              <a:gd name="csY0" fmla="*/ 0 h 3445"/>
              <a:gd name="csX1" fmla="*/ 0 w 195348"/>
              <a:gd name="csY1" fmla="*/ 0 h 3445"/>
            </a:gdLst>
            <a:ahLst/>
            <a:cxnLst>
              <a:cxn ang="0">
                <a:pos x="csX0" y="csY0"/>
              </a:cxn>
              <a:cxn ang="0">
                <a:pos x="csX1" y="csY1"/>
              </a:cxn>
            </a:cxnLst>
            <a:rect l="l" t="t" r="r" b="b"/>
            <a:pathLst>
              <a:path w="195348" h="3445">
                <a:moveTo>
                  <a:pt x="195349" y="0"/>
                </a:moveTo>
                <a:lnTo>
                  <a:pt x="0" y="0"/>
                </a:lnTo>
              </a:path>
            </a:pathLst>
          </a:custGeom>
          <a:ln w="15624" cap="rnd">
            <a:solidFill>
              <a:srgbClr val="FFFF00"/>
            </a:solidFill>
            <a:prstDash val="solid"/>
            <a:round/>
          </a:ln>
        </p:spPr>
        <p:txBody>
          <a:bodyPr/>
          <a:lstStyle/>
          <a:p>
            <a:endParaRPr lang="ja-JP" altLang="en-US"/>
          </a:p>
        </p:txBody>
      </p:sp>
      <p:sp>
        <p:nvSpPr>
          <p:cNvPr id="77" name="フリーフォーム: 図形 76">
            <a:extLst>
              <a:ext uri="{FF2B5EF4-FFF2-40B4-BE49-F238E27FC236}">
                <a16:creationId xmlns:a16="http://schemas.microsoft.com/office/drawing/2014/main" id="{48436924-C201-AC95-6948-0EBB708931CD}"/>
              </a:ext>
            </a:extLst>
          </p:cNvPr>
          <p:cNvSpPr/>
          <p:nvPr/>
        </p:nvSpPr>
        <p:spPr>
          <a:xfrm>
            <a:off x="3275601" y="2459285"/>
            <a:ext cx="3445" cy="78118"/>
          </a:xfrm>
          <a:custGeom>
            <a:avLst/>
            <a:gdLst>
              <a:gd name="csX0" fmla="*/ 0 w 3445"/>
              <a:gd name="csY0" fmla="*/ 0 h 78118"/>
              <a:gd name="csX1" fmla="*/ 0 w 3445"/>
              <a:gd name="csY1" fmla="*/ 78119 h 78118"/>
            </a:gdLst>
            <a:ahLst/>
            <a:cxnLst>
              <a:cxn ang="0">
                <a:pos x="csX0" y="csY0"/>
              </a:cxn>
              <a:cxn ang="0">
                <a:pos x="csX1" y="csY1"/>
              </a:cxn>
            </a:cxnLst>
            <a:rect l="l" t="t" r="r" b="b"/>
            <a:pathLst>
              <a:path w="3445" h="78118">
                <a:moveTo>
                  <a:pt x="0" y="0"/>
                </a:moveTo>
                <a:lnTo>
                  <a:pt x="0" y="78119"/>
                </a:lnTo>
              </a:path>
            </a:pathLst>
          </a:custGeom>
          <a:ln w="15624" cap="rnd">
            <a:solidFill>
              <a:srgbClr val="FF5050"/>
            </a:solidFill>
            <a:prstDash val="solid"/>
            <a:round/>
          </a:ln>
        </p:spPr>
        <p:txBody>
          <a:bodyPr/>
          <a:lstStyle/>
          <a:p>
            <a:endParaRPr lang="ja-JP" altLang="en-US"/>
          </a:p>
        </p:txBody>
      </p:sp>
      <p:sp>
        <p:nvSpPr>
          <p:cNvPr id="79" name="フリーフォーム: 図形 78">
            <a:extLst>
              <a:ext uri="{FF2B5EF4-FFF2-40B4-BE49-F238E27FC236}">
                <a16:creationId xmlns:a16="http://schemas.microsoft.com/office/drawing/2014/main" id="{04544193-8553-669D-FFA9-22C396179D73}"/>
              </a:ext>
            </a:extLst>
          </p:cNvPr>
          <p:cNvSpPr/>
          <p:nvPr/>
        </p:nvSpPr>
        <p:spPr>
          <a:xfrm rot="19800000">
            <a:off x="4711967" y="2675539"/>
            <a:ext cx="3445" cy="97691"/>
          </a:xfrm>
          <a:custGeom>
            <a:avLst/>
            <a:gdLst>
              <a:gd name="csX0" fmla="*/ 0 w 3445"/>
              <a:gd name="csY0" fmla="*/ 0 h 97691"/>
              <a:gd name="csX1" fmla="*/ 0 w 3445"/>
              <a:gd name="csY1" fmla="*/ 97692 h 97691"/>
            </a:gdLst>
            <a:ahLst/>
            <a:cxnLst>
              <a:cxn ang="0">
                <a:pos x="csX0" y="csY0"/>
              </a:cxn>
              <a:cxn ang="0">
                <a:pos x="csX1" y="csY1"/>
              </a:cxn>
            </a:cxnLst>
            <a:rect l="l" t="t" r="r" b="b"/>
            <a:pathLst>
              <a:path w="3445" h="97691">
                <a:moveTo>
                  <a:pt x="0" y="0"/>
                </a:moveTo>
                <a:lnTo>
                  <a:pt x="0" y="97692"/>
                </a:lnTo>
              </a:path>
            </a:pathLst>
          </a:custGeom>
          <a:ln w="15624" cap="rnd">
            <a:solidFill>
              <a:srgbClr val="FFFF00"/>
            </a:solidFill>
            <a:prstDash val="solid"/>
            <a:round/>
          </a:ln>
        </p:spPr>
        <p:txBody>
          <a:bodyPr/>
          <a:lstStyle/>
          <a:p>
            <a:endParaRPr lang="ja-JP" altLang="en-US"/>
          </a:p>
        </p:txBody>
      </p:sp>
      <p:sp>
        <p:nvSpPr>
          <p:cNvPr id="80" name="フリーフォーム: 図形 79">
            <a:extLst>
              <a:ext uri="{FF2B5EF4-FFF2-40B4-BE49-F238E27FC236}">
                <a16:creationId xmlns:a16="http://schemas.microsoft.com/office/drawing/2014/main" id="{7C717112-0878-2C94-901E-ECA830893AF0}"/>
              </a:ext>
            </a:extLst>
          </p:cNvPr>
          <p:cNvSpPr/>
          <p:nvPr/>
        </p:nvSpPr>
        <p:spPr>
          <a:xfrm rot="19800000">
            <a:off x="4662463" y="2585031"/>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FF00"/>
            </a:solidFill>
            <a:prstDash val="solid"/>
            <a:round/>
          </a:ln>
        </p:spPr>
        <p:txBody>
          <a:bodyPr/>
          <a:lstStyle/>
          <a:p>
            <a:endParaRPr lang="ja-JP" altLang="en-US"/>
          </a:p>
        </p:txBody>
      </p:sp>
      <p:sp>
        <p:nvSpPr>
          <p:cNvPr id="81" name="フリーフォーム: 図形 80">
            <a:extLst>
              <a:ext uri="{FF2B5EF4-FFF2-40B4-BE49-F238E27FC236}">
                <a16:creationId xmlns:a16="http://schemas.microsoft.com/office/drawing/2014/main" id="{3DF3DA53-5806-DBBA-DB0E-27F483EEB386}"/>
              </a:ext>
            </a:extLst>
          </p:cNvPr>
          <p:cNvSpPr/>
          <p:nvPr/>
        </p:nvSpPr>
        <p:spPr>
          <a:xfrm rot="19800000">
            <a:off x="5050350" y="2480174"/>
            <a:ext cx="3445" cy="97691"/>
          </a:xfrm>
          <a:custGeom>
            <a:avLst/>
            <a:gdLst>
              <a:gd name="csX0" fmla="*/ 0 w 3445"/>
              <a:gd name="csY0" fmla="*/ 0 h 97691"/>
              <a:gd name="csX1" fmla="*/ 0 w 3445"/>
              <a:gd name="csY1" fmla="*/ 97692 h 97691"/>
            </a:gdLst>
            <a:ahLst/>
            <a:cxnLst>
              <a:cxn ang="0">
                <a:pos x="csX0" y="csY0"/>
              </a:cxn>
              <a:cxn ang="0">
                <a:pos x="csX1" y="csY1"/>
              </a:cxn>
            </a:cxnLst>
            <a:rect l="l" t="t" r="r" b="b"/>
            <a:pathLst>
              <a:path w="3445" h="97691">
                <a:moveTo>
                  <a:pt x="0" y="0"/>
                </a:moveTo>
                <a:lnTo>
                  <a:pt x="0" y="97692"/>
                </a:lnTo>
              </a:path>
            </a:pathLst>
          </a:custGeom>
          <a:ln w="15624" cap="rnd">
            <a:solidFill>
              <a:srgbClr val="FFFF00"/>
            </a:solidFill>
            <a:prstDash val="solid"/>
            <a:round/>
          </a:ln>
        </p:spPr>
        <p:txBody>
          <a:bodyPr/>
          <a:lstStyle/>
          <a:p>
            <a:endParaRPr lang="ja-JP" altLang="en-US"/>
          </a:p>
        </p:txBody>
      </p:sp>
      <p:sp>
        <p:nvSpPr>
          <p:cNvPr id="82" name="フリーフォーム: 図形 81">
            <a:extLst>
              <a:ext uri="{FF2B5EF4-FFF2-40B4-BE49-F238E27FC236}">
                <a16:creationId xmlns:a16="http://schemas.microsoft.com/office/drawing/2014/main" id="{B6195FC2-B9A9-6541-6232-A3DE5C49C0F0}"/>
              </a:ext>
            </a:extLst>
          </p:cNvPr>
          <p:cNvSpPr/>
          <p:nvPr/>
        </p:nvSpPr>
        <p:spPr>
          <a:xfrm rot="19800000">
            <a:off x="4711309" y="2669635"/>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FF00"/>
            </a:solidFill>
            <a:prstDash val="solid"/>
            <a:round/>
          </a:ln>
        </p:spPr>
        <p:txBody>
          <a:bodyPr/>
          <a:lstStyle/>
          <a:p>
            <a:endParaRPr lang="ja-JP" altLang="en-US"/>
          </a:p>
        </p:txBody>
      </p:sp>
      <p:sp>
        <p:nvSpPr>
          <p:cNvPr id="83" name="フリーフォーム: 図形 82">
            <a:extLst>
              <a:ext uri="{FF2B5EF4-FFF2-40B4-BE49-F238E27FC236}">
                <a16:creationId xmlns:a16="http://schemas.microsoft.com/office/drawing/2014/main" id="{5ECAAD8B-2F44-24D1-EC6C-D30E9592C8F5}"/>
              </a:ext>
            </a:extLst>
          </p:cNvPr>
          <p:cNvSpPr/>
          <p:nvPr/>
        </p:nvSpPr>
        <p:spPr>
          <a:xfrm rot="19800000">
            <a:off x="5006398" y="2413832"/>
            <a:ext cx="3445" cy="78118"/>
          </a:xfrm>
          <a:custGeom>
            <a:avLst/>
            <a:gdLst>
              <a:gd name="csX0" fmla="*/ 0 w 3445"/>
              <a:gd name="csY0" fmla="*/ 0 h 78118"/>
              <a:gd name="csX1" fmla="*/ 0 w 3445"/>
              <a:gd name="csY1" fmla="*/ 78119 h 78118"/>
            </a:gdLst>
            <a:ahLst/>
            <a:cxnLst>
              <a:cxn ang="0">
                <a:pos x="csX0" y="csY0"/>
              </a:cxn>
              <a:cxn ang="0">
                <a:pos x="csX1" y="csY1"/>
              </a:cxn>
            </a:cxnLst>
            <a:rect l="l" t="t" r="r" b="b"/>
            <a:pathLst>
              <a:path w="3445" h="78118">
                <a:moveTo>
                  <a:pt x="0" y="0"/>
                </a:moveTo>
                <a:lnTo>
                  <a:pt x="0" y="78119"/>
                </a:lnTo>
              </a:path>
            </a:pathLst>
          </a:custGeom>
          <a:ln w="15624" cap="rnd">
            <a:solidFill>
              <a:srgbClr val="FFFF00"/>
            </a:solidFill>
            <a:prstDash val="solid"/>
            <a:round/>
          </a:ln>
        </p:spPr>
        <p:txBody>
          <a:bodyPr/>
          <a:lstStyle/>
          <a:p>
            <a:endParaRPr lang="ja-JP" altLang="en-US"/>
          </a:p>
        </p:txBody>
      </p:sp>
      <p:sp>
        <p:nvSpPr>
          <p:cNvPr id="84" name="フリーフォーム: 図形 83">
            <a:extLst>
              <a:ext uri="{FF2B5EF4-FFF2-40B4-BE49-F238E27FC236}">
                <a16:creationId xmlns:a16="http://schemas.microsoft.com/office/drawing/2014/main" id="{2055665E-ADE4-E49D-7E2A-228808688FC1}"/>
              </a:ext>
            </a:extLst>
          </p:cNvPr>
          <p:cNvSpPr/>
          <p:nvPr/>
        </p:nvSpPr>
        <p:spPr>
          <a:xfrm rot="19800000">
            <a:off x="4957561" y="2309688"/>
            <a:ext cx="3445" cy="117230"/>
          </a:xfrm>
          <a:custGeom>
            <a:avLst/>
            <a:gdLst>
              <a:gd name="csX0" fmla="*/ 0 w 3445"/>
              <a:gd name="csY0" fmla="*/ 0 h 117230"/>
              <a:gd name="csX1" fmla="*/ 0 w 3445"/>
              <a:gd name="csY1" fmla="*/ 117230 h 117230"/>
            </a:gdLst>
            <a:ahLst/>
            <a:cxnLst>
              <a:cxn ang="0">
                <a:pos x="csX0" y="csY0"/>
              </a:cxn>
              <a:cxn ang="0">
                <a:pos x="csX1" y="csY1"/>
              </a:cxn>
            </a:cxnLst>
            <a:rect l="l" t="t" r="r" b="b"/>
            <a:pathLst>
              <a:path w="3445" h="117230">
                <a:moveTo>
                  <a:pt x="0" y="0"/>
                </a:moveTo>
                <a:lnTo>
                  <a:pt x="0" y="117230"/>
                </a:lnTo>
              </a:path>
            </a:pathLst>
          </a:custGeom>
          <a:ln w="15624" cap="rnd">
            <a:solidFill>
              <a:srgbClr val="FFFF00"/>
            </a:solidFill>
            <a:prstDash val="solid"/>
            <a:round/>
          </a:ln>
        </p:spPr>
        <p:txBody>
          <a:bodyPr/>
          <a:lstStyle/>
          <a:p>
            <a:endParaRPr lang="ja-JP" altLang="en-US"/>
          </a:p>
        </p:txBody>
      </p:sp>
      <p:sp>
        <p:nvSpPr>
          <p:cNvPr id="85" name="フリーフォーム: 図形 84">
            <a:extLst>
              <a:ext uri="{FF2B5EF4-FFF2-40B4-BE49-F238E27FC236}">
                <a16:creationId xmlns:a16="http://schemas.microsoft.com/office/drawing/2014/main" id="{76E8263A-3912-A7A7-47A3-2463B9AB89F0}"/>
              </a:ext>
            </a:extLst>
          </p:cNvPr>
          <p:cNvSpPr/>
          <p:nvPr/>
        </p:nvSpPr>
        <p:spPr>
          <a:xfrm rot="19800000">
            <a:off x="4668015" y="2609198"/>
            <a:ext cx="3445" cy="78118"/>
          </a:xfrm>
          <a:custGeom>
            <a:avLst/>
            <a:gdLst>
              <a:gd name="csX0" fmla="*/ 0 w 3445"/>
              <a:gd name="csY0" fmla="*/ 0 h 78118"/>
              <a:gd name="csX1" fmla="*/ 0 w 3445"/>
              <a:gd name="csY1" fmla="*/ 78119 h 78118"/>
            </a:gdLst>
            <a:ahLst/>
            <a:cxnLst>
              <a:cxn ang="0">
                <a:pos x="csX0" y="csY0"/>
              </a:cxn>
              <a:cxn ang="0">
                <a:pos x="csX1" y="csY1"/>
              </a:cxn>
            </a:cxnLst>
            <a:rect l="l" t="t" r="r" b="b"/>
            <a:pathLst>
              <a:path w="3445" h="78118">
                <a:moveTo>
                  <a:pt x="0" y="0"/>
                </a:moveTo>
                <a:lnTo>
                  <a:pt x="0" y="78119"/>
                </a:lnTo>
              </a:path>
            </a:pathLst>
          </a:custGeom>
          <a:ln w="15624" cap="rnd">
            <a:solidFill>
              <a:srgbClr val="FFFF00"/>
            </a:solidFill>
            <a:prstDash val="solid"/>
            <a:round/>
          </a:ln>
        </p:spPr>
        <p:txBody>
          <a:bodyPr/>
          <a:lstStyle/>
          <a:p>
            <a:endParaRPr lang="ja-JP" altLang="en-US"/>
          </a:p>
        </p:txBody>
      </p:sp>
      <p:sp>
        <p:nvSpPr>
          <p:cNvPr id="86" name="フリーフォーム: 図形 85">
            <a:extLst>
              <a:ext uri="{FF2B5EF4-FFF2-40B4-BE49-F238E27FC236}">
                <a16:creationId xmlns:a16="http://schemas.microsoft.com/office/drawing/2014/main" id="{2A406A75-C797-9935-3175-056CFFAA610B}"/>
              </a:ext>
            </a:extLst>
          </p:cNvPr>
          <p:cNvSpPr/>
          <p:nvPr/>
        </p:nvSpPr>
        <p:spPr>
          <a:xfrm rot="19800000">
            <a:off x="4619178" y="2505053"/>
            <a:ext cx="3445" cy="117230"/>
          </a:xfrm>
          <a:custGeom>
            <a:avLst/>
            <a:gdLst>
              <a:gd name="csX0" fmla="*/ 0 w 3445"/>
              <a:gd name="csY0" fmla="*/ 0 h 117230"/>
              <a:gd name="csX1" fmla="*/ 0 w 3445"/>
              <a:gd name="csY1" fmla="*/ 117230 h 117230"/>
            </a:gdLst>
            <a:ahLst/>
            <a:cxnLst>
              <a:cxn ang="0">
                <a:pos x="csX0" y="csY0"/>
              </a:cxn>
              <a:cxn ang="0">
                <a:pos x="csX1" y="csY1"/>
              </a:cxn>
            </a:cxnLst>
            <a:rect l="l" t="t" r="r" b="b"/>
            <a:pathLst>
              <a:path w="3445" h="117230">
                <a:moveTo>
                  <a:pt x="0" y="0"/>
                </a:moveTo>
                <a:lnTo>
                  <a:pt x="0" y="117230"/>
                </a:lnTo>
              </a:path>
            </a:pathLst>
          </a:custGeom>
          <a:ln w="15624" cap="rnd">
            <a:solidFill>
              <a:srgbClr val="FFFF00"/>
            </a:solidFill>
            <a:prstDash val="solid"/>
            <a:round/>
          </a:ln>
        </p:spPr>
        <p:txBody>
          <a:bodyPr/>
          <a:lstStyle/>
          <a:p>
            <a:endParaRPr lang="ja-JP" altLang="en-US"/>
          </a:p>
        </p:txBody>
      </p:sp>
      <p:sp>
        <p:nvSpPr>
          <p:cNvPr id="102" name="フリーフォーム: 図形 101">
            <a:extLst>
              <a:ext uri="{FF2B5EF4-FFF2-40B4-BE49-F238E27FC236}">
                <a16:creationId xmlns:a16="http://schemas.microsoft.com/office/drawing/2014/main" id="{A58F56FF-7359-065C-EB9C-A19A395FAACB}"/>
              </a:ext>
            </a:extLst>
          </p:cNvPr>
          <p:cNvSpPr/>
          <p:nvPr/>
        </p:nvSpPr>
        <p:spPr>
          <a:xfrm rot="19800000">
            <a:off x="4891273" y="2426887"/>
            <a:ext cx="3445" cy="43969"/>
          </a:xfrm>
          <a:custGeom>
            <a:avLst/>
            <a:gdLst>
              <a:gd name="csX0" fmla="*/ 0 w 3445"/>
              <a:gd name="csY0" fmla="*/ 0 h 43969"/>
              <a:gd name="csX1" fmla="*/ 0 w 3445"/>
              <a:gd name="csY1" fmla="*/ 43970 h 43969"/>
            </a:gdLst>
            <a:ahLst/>
            <a:cxnLst>
              <a:cxn ang="0">
                <a:pos x="csX0" y="csY0"/>
              </a:cxn>
              <a:cxn ang="0">
                <a:pos x="csX1" y="csY1"/>
              </a:cxn>
            </a:cxnLst>
            <a:rect l="l" t="t" r="r" b="b"/>
            <a:pathLst>
              <a:path w="3445" h="43969">
                <a:moveTo>
                  <a:pt x="0" y="0"/>
                </a:moveTo>
                <a:lnTo>
                  <a:pt x="0" y="43970"/>
                </a:lnTo>
              </a:path>
            </a:pathLst>
          </a:custGeom>
          <a:ln w="15624" cap="rnd">
            <a:solidFill>
              <a:srgbClr val="FFFF00"/>
            </a:solidFill>
            <a:prstDash val="solid"/>
            <a:round/>
          </a:ln>
        </p:spPr>
        <p:txBody>
          <a:bodyPr/>
          <a:lstStyle/>
          <a:p>
            <a:endParaRPr lang="ja-JP" altLang="en-US"/>
          </a:p>
        </p:txBody>
      </p:sp>
      <p:sp>
        <p:nvSpPr>
          <p:cNvPr id="103" name="フリーフォーム: 図形 102">
            <a:extLst>
              <a:ext uri="{FF2B5EF4-FFF2-40B4-BE49-F238E27FC236}">
                <a16:creationId xmlns:a16="http://schemas.microsoft.com/office/drawing/2014/main" id="{C90C74B8-3C9E-A565-A31E-D1EC694FE888}"/>
              </a:ext>
            </a:extLst>
          </p:cNvPr>
          <p:cNvSpPr/>
          <p:nvPr/>
        </p:nvSpPr>
        <p:spPr>
          <a:xfrm rot="19800000">
            <a:off x="4722096" y="2524561"/>
            <a:ext cx="3445" cy="43969"/>
          </a:xfrm>
          <a:custGeom>
            <a:avLst/>
            <a:gdLst>
              <a:gd name="csX0" fmla="*/ 0 w 3445"/>
              <a:gd name="csY0" fmla="*/ 43970 h 43969"/>
              <a:gd name="csX1" fmla="*/ 0 w 3445"/>
              <a:gd name="csY1" fmla="*/ 0 h 43969"/>
            </a:gdLst>
            <a:ahLst/>
            <a:cxnLst>
              <a:cxn ang="0">
                <a:pos x="csX0" y="csY0"/>
              </a:cxn>
              <a:cxn ang="0">
                <a:pos x="csX1" y="csY1"/>
              </a:cxn>
            </a:cxnLst>
            <a:rect l="l" t="t" r="r" b="b"/>
            <a:pathLst>
              <a:path w="3445" h="43969">
                <a:moveTo>
                  <a:pt x="0" y="43970"/>
                </a:moveTo>
                <a:lnTo>
                  <a:pt x="0" y="0"/>
                </a:lnTo>
              </a:path>
            </a:pathLst>
          </a:custGeom>
          <a:ln w="15624" cap="rnd">
            <a:solidFill>
              <a:srgbClr val="FFFF00"/>
            </a:solidFill>
            <a:prstDash val="solid"/>
            <a:round/>
          </a:ln>
        </p:spPr>
        <p:txBody>
          <a:bodyPr/>
          <a:lstStyle/>
          <a:p>
            <a:endParaRPr lang="ja-JP" altLang="en-US"/>
          </a:p>
        </p:txBody>
      </p:sp>
      <p:sp>
        <p:nvSpPr>
          <p:cNvPr id="104" name="フリーフォーム: 図形 103">
            <a:extLst>
              <a:ext uri="{FF2B5EF4-FFF2-40B4-BE49-F238E27FC236}">
                <a16:creationId xmlns:a16="http://schemas.microsoft.com/office/drawing/2014/main" id="{315FDE4C-1696-6144-EF68-A2FB55739548}"/>
              </a:ext>
            </a:extLst>
          </p:cNvPr>
          <p:cNvSpPr/>
          <p:nvPr/>
        </p:nvSpPr>
        <p:spPr>
          <a:xfrm rot="19800000">
            <a:off x="4643033" y="2590638"/>
            <a:ext cx="97691" cy="3445"/>
          </a:xfrm>
          <a:custGeom>
            <a:avLst/>
            <a:gdLst>
              <a:gd name="csX0" fmla="*/ 0 w 97691"/>
              <a:gd name="csY0" fmla="*/ 0 h 3445"/>
              <a:gd name="csX1" fmla="*/ 97692 w 97691"/>
              <a:gd name="csY1" fmla="*/ 0 h 3445"/>
            </a:gdLst>
            <a:ahLst/>
            <a:cxnLst>
              <a:cxn ang="0">
                <a:pos x="csX0" y="csY0"/>
              </a:cxn>
              <a:cxn ang="0">
                <a:pos x="csX1" y="csY1"/>
              </a:cxn>
            </a:cxnLst>
            <a:rect l="l" t="t" r="r" b="b"/>
            <a:pathLst>
              <a:path w="97691" h="3445">
                <a:moveTo>
                  <a:pt x="0" y="0"/>
                </a:moveTo>
                <a:lnTo>
                  <a:pt x="97692" y="0"/>
                </a:lnTo>
              </a:path>
            </a:pathLst>
          </a:custGeom>
          <a:ln w="15624" cap="rnd">
            <a:solidFill>
              <a:srgbClr val="FFFF00"/>
            </a:solidFill>
            <a:prstDash val="solid"/>
            <a:round/>
          </a:ln>
        </p:spPr>
        <p:txBody>
          <a:bodyPr/>
          <a:lstStyle/>
          <a:p>
            <a:endParaRPr lang="ja-JP" altLang="en-US"/>
          </a:p>
        </p:txBody>
      </p:sp>
      <p:sp>
        <p:nvSpPr>
          <p:cNvPr id="105" name="フリーフォーム: 図形 104">
            <a:extLst>
              <a:ext uri="{FF2B5EF4-FFF2-40B4-BE49-F238E27FC236}">
                <a16:creationId xmlns:a16="http://schemas.microsoft.com/office/drawing/2014/main" id="{97077CCA-D4F6-B49C-698D-747BFD0FDEB8}"/>
              </a:ext>
            </a:extLst>
          </p:cNvPr>
          <p:cNvSpPr/>
          <p:nvPr/>
        </p:nvSpPr>
        <p:spPr>
          <a:xfrm rot="19800000">
            <a:off x="4564788" y="2415854"/>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FF00"/>
            </a:solidFill>
            <a:prstDash val="solid"/>
            <a:round/>
          </a:ln>
        </p:spPr>
        <p:txBody>
          <a:bodyPr/>
          <a:lstStyle/>
          <a:p>
            <a:endParaRPr lang="ja-JP" altLang="en-US"/>
          </a:p>
        </p:txBody>
      </p:sp>
      <p:sp>
        <p:nvSpPr>
          <p:cNvPr id="106" name="フリーフォーム: 図形 105">
            <a:extLst>
              <a:ext uri="{FF2B5EF4-FFF2-40B4-BE49-F238E27FC236}">
                <a16:creationId xmlns:a16="http://schemas.microsoft.com/office/drawing/2014/main" id="{4CEBE757-4E12-9731-8457-8282AEE5315C}"/>
              </a:ext>
            </a:extLst>
          </p:cNvPr>
          <p:cNvSpPr/>
          <p:nvPr/>
        </p:nvSpPr>
        <p:spPr>
          <a:xfrm rot="19800000">
            <a:off x="4896813" y="2444118"/>
            <a:ext cx="97691" cy="3445"/>
          </a:xfrm>
          <a:custGeom>
            <a:avLst/>
            <a:gdLst>
              <a:gd name="csX0" fmla="*/ 0 w 97691"/>
              <a:gd name="csY0" fmla="*/ 0 h 3445"/>
              <a:gd name="csX1" fmla="*/ 97692 w 97691"/>
              <a:gd name="csY1" fmla="*/ 0 h 3445"/>
            </a:gdLst>
            <a:ahLst/>
            <a:cxnLst>
              <a:cxn ang="0">
                <a:pos x="csX0" y="csY0"/>
              </a:cxn>
              <a:cxn ang="0">
                <a:pos x="csX1" y="csY1"/>
              </a:cxn>
            </a:cxnLst>
            <a:rect l="l" t="t" r="r" b="b"/>
            <a:pathLst>
              <a:path w="97691" h="3445">
                <a:moveTo>
                  <a:pt x="0" y="0"/>
                </a:moveTo>
                <a:lnTo>
                  <a:pt x="97692" y="0"/>
                </a:lnTo>
              </a:path>
            </a:pathLst>
          </a:custGeom>
          <a:ln w="15624" cap="rnd">
            <a:solidFill>
              <a:srgbClr val="FFFF00"/>
            </a:solidFill>
            <a:prstDash val="solid"/>
            <a:round/>
          </a:ln>
        </p:spPr>
        <p:txBody>
          <a:bodyPr/>
          <a:lstStyle/>
          <a:p>
            <a:endParaRPr lang="ja-JP" altLang="en-US"/>
          </a:p>
        </p:txBody>
      </p:sp>
      <p:sp>
        <p:nvSpPr>
          <p:cNvPr id="107" name="フリーフォーム: 図形 106">
            <a:extLst>
              <a:ext uri="{FF2B5EF4-FFF2-40B4-BE49-F238E27FC236}">
                <a16:creationId xmlns:a16="http://schemas.microsoft.com/office/drawing/2014/main" id="{14B26E5D-05C3-4946-39C7-377F4DBFC304}"/>
              </a:ext>
            </a:extLst>
          </p:cNvPr>
          <p:cNvSpPr/>
          <p:nvPr/>
        </p:nvSpPr>
        <p:spPr>
          <a:xfrm rot="19800000">
            <a:off x="4699110" y="2479300"/>
            <a:ext cx="195348" cy="3445"/>
          </a:xfrm>
          <a:custGeom>
            <a:avLst/>
            <a:gdLst>
              <a:gd name="csX0" fmla="*/ 0 w 195348"/>
              <a:gd name="csY0" fmla="*/ 0 h 3445"/>
              <a:gd name="csX1" fmla="*/ 195349 w 195348"/>
              <a:gd name="csY1" fmla="*/ 0 h 3445"/>
            </a:gdLst>
            <a:ahLst/>
            <a:cxnLst>
              <a:cxn ang="0">
                <a:pos x="csX0" y="csY0"/>
              </a:cxn>
              <a:cxn ang="0">
                <a:pos x="csX1" y="csY1"/>
              </a:cxn>
            </a:cxnLst>
            <a:rect l="l" t="t" r="r" b="b"/>
            <a:pathLst>
              <a:path w="195348" h="3445">
                <a:moveTo>
                  <a:pt x="0" y="0"/>
                </a:moveTo>
                <a:lnTo>
                  <a:pt x="195349" y="0"/>
                </a:lnTo>
              </a:path>
            </a:pathLst>
          </a:custGeom>
          <a:ln w="15624" cap="rnd">
            <a:solidFill>
              <a:srgbClr val="FFFF00"/>
            </a:solidFill>
            <a:prstDash val="solid"/>
            <a:round/>
          </a:ln>
        </p:spPr>
        <p:txBody>
          <a:bodyPr/>
          <a:lstStyle/>
          <a:p>
            <a:endParaRPr lang="ja-JP" altLang="en-US"/>
          </a:p>
        </p:txBody>
      </p:sp>
      <p:sp>
        <p:nvSpPr>
          <p:cNvPr id="108" name="フリーフォーム: 図形 107">
            <a:extLst>
              <a:ext uri="{FF2B5EF4-FFF2-40B4-BE49-F238E27FC236}">
                <a16:creationId xmlns:a16="http://schemas.microsoft.com/office/drawing/2014/main" id="{8CC7746F-2C17-DAB1-FC86-B75BBD848A8F}"/>
              </a:ext>
            </a:extLst>
          </p:cNvPr>
          <p:cNvSpPr/>
          <p:nvPr/>
        </p:nvSpPr>
        <p:spPr>
          <a:xfrm rot="19800000">
            <a:off x="4506218" y="2114037"/>
            <a:ext cx="3445" cy="117195"/>
          </a:xfrm>
          <a:custGeom>
            <a:avLst/>
            <a:gdLst>
              <a:gd name="csX0" fmla="*/ 0 w 3445"/>
              <a:gd name="csY0" fmla="*/ 117196 h 117195"/>
              <a:gd name="csX1" fmla="*/ 0 w 3445"/>
              <a:gd name="csY1" fmla="*/ 0 h 117195"/>
            </a:gdLst>
            <a:ahLst/>
            <a:cxnLst>
              <a:cxn ang="0">
                <a:pos x="csX0" y="csY0"/>
              </a:cxn>
              <a:cxn ang="0">
                <a:pos x="csX1" y="csY1"/>
              </a:cxn>
            </a:cxnLst>
            <a:rect l="l" t="t" r="r" b="b"/>
            <a:pathLst>
              <a:path w="3445" h="117195">
                <a:moveTo>
                  <a:pt x="0" y="117196"/>
                </a:moveTo>
                <a:lnTo>
                  <a:pt x="0" y="0"/>
                </a:lnTo>
              </a:path>
            </a:pathLst>
          </a:custGeom>
          <a:ln w="15624" cap="rnd">
            <a:solidFill>
              <a:srgbClr val="FFFF00"/>
            </a:solidFill>
            <a:prstDash val="solid"/>
            <a:round/>
          </a:ln>
        </p:spPr>
        <p:txBody>
          <a:bodyPr/>
          <a:lstStyle/>
          <a:p>
            <a:endParaRPr lang="ja-JP" altLang="en-US"/>
          </a:p>
        </p:txBody>
      </p:sp>
      <p:sp>
        <p:nvSpPr>
          <p:cNvPr id="109" name="フリーフォーム: 図形 108">
            <a:extLst>
              <a:ext uri="{FF2B5EF4-FFF2-40B4-BE49-F238E27FC236}">
                <a16:creationId xmlns:a16="http://schemas.microsoft.com/office/drawing/2014/main" id="{6F4CD558-FC87-3A89-ED84-83B85F90FCF3}"/>
              </a:ext>
            </a:extLst>
          </p:cNvPr>
          <p:cNvSpPr/>
          <p:nvPr/>
        </p:nvSpPr>
        <p:spPr>
          <a:xfrm rot="19800000">
            <a:off x="4445462" y="2248434"/>
            <a:ext cx="97691" cy="3445"/>
          </a:xfrm>
          <a:custGeom>
            <a:avLst/>
            <a:gdLst>
              <a:gd name="csX0" fmla="*/ 0 w 97691"/>
              <a:gd name="csY0" fmla="*/ 0 h 3445"/>
              <a:gd name="csX1" fmla="*/ 97692 w 97691"/>
              <a:gd name="csY1" fmla="*/ 0 h 3445"/>
            </a:gdLst>
            <a:ahLst/>
            <a:cxnLst>
              <a:cxn ang="0">
                <a:pos x="csX0" y="csY0"/>
              </a:cxn>
              <a:cxn ang="0">
                <a:pos x="csX1" y="csY1"/>
              </a:cxn>
            </a:cxnLst>
            <a:rect l="l" t="t" r="r" b="b"/>
            <a:pathLst>
              <a:path w="97691" h="3445">
                <a:moveTo>
                  <a:pt x="0" y="0"/>
                </a:moveTo>
                <a:lnTo>
                  <a:pt x="97692" y="0"/>
                </a:lnTo>
              </a:path>
            </a:pathLst>
          </a:custGeom>
          <a:ln w="15624" cap="rnd">
            <a:solidFill>
              <a:srgbClr val="FFFF00"/>
            </a:solidFill>
            <a:prstDash val="solid"/>
            <a:round/>
          </a:ln>
        </p:spPr>
        <p:txBody>
          <a:bodyPr/>
          <a:lstStyle/>
          <a:p>
            <a:endParaRPr lang="ja-JP" altLang="en-US"/>
          </a:p>
        </p:txBody>
      </p:sp>
      <p:sp>
        <p:nvSpPr>
          <p:cNvPr id="110" name="フリーフォーム: 図形 109">
            <a:extLst>
              <a:ext uri="{FF2B5EF4-FFF2-40B4-BE49-F238E27FC236}">
                <a16:creationId xmlns:a16="http://schemas.microsoft.com/office/drawing/2014/main" id="{5FF01CC0-82A7-E087-3BDD-9F4892B10DB6}"/>
              </a:ext>
            </a:extLst>
          </p:cNvPr>
          <p:cNvSpPr/>
          <p:nvPr/>
        </p:nvSpPr>
        <p:spPr>
          <a:xfrm rot="19800000">
            <a:off x="4372769" y="1980587"/>
            <a:ext cx="3445" cy="312578"/>
          </a:xfrm>
          <a:custGeom>
            <a:avLst/>
            <a:gdLst>
              <a:gd name="csX0" fmla="*/ 0 w 3445"/>
              <a:gd name="csY0" fmla="*/ 0 h 312578"/>
              <a:gd name="csX1" fmla="*/ 0 w 3445"/>
              <a:gd name="csY1" fmla="*/ 312579 h 312578"/>
            </a:gdLst>
            <a:ahLst/>
            <a:cxnLst>
              <a:cxn ang="0">
                <a:pos x="csX0" y="csY0"/>
              </a:cxn>
              <a:cxn ang="0">
                <a:pos x="csX1" y="csY1"/>
              </a:cxn>
            </a:cxnLst>
            <a:rect l="l" t="t" r="r" b="b"/>
            <a:pathLst>
              <a:path w="3445" h="312578">
                <a:moveTo>
                  <a:pt x="0" y="0"/>
                </a:moveTo>
                <a:lnTo>
                  <a:pt x="0" y="312579"/>
                </a:lnTo>
              </a:path>
            </a:pathLst>
          </a:custGeom>
          <a:ln w="15624" cap="rnd">
            <a:solidFill>
              <a:srgbClr val="FFFF00"/>
            </a:solidFill>
            <a:prstDash val="solid"/>
            <a:round/>
          </a:ln>
        </p:spPr>
        <p:txBody>
          <a:bodyPr/>
          <a:lstStyle/>
          <a:p>
            <a:endParaRPr lang="ja-JP" altLang="en-US"/>
          </a:p>
        </p:txBody>
      </p:sp>
      <p:sp>
        <p:nvSpPr>
          <p:cNvPr id="111" name="フリーフォーム: 図形 110">
            <a:extLst>
              <a:ext uri="{FF2B5EF4-FFF2-40B4-BE49-F238E27FC236}">
                <a16:creationId xmlns:a16="http://schemas.microsoft.com/office/drawing/2014/main" id="{65CB2787-5512-635F-C2B3-4160EBEB8951}"/>
              </a:ext>
            </a:extLst>
          </p:cNvPr>
          <p:cNvSpPr/>
          <p:nvPr/>
        </p:nvSpPr>
        <p:spPr>
          <a:xfrm rot="19800000">
            <a:off x="4269543" y="1904474"/>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FF00"/>
            </a:solidFill>
            <a:prstDash val="solid"/>
            <a:round/>
          </a:ln>
        </p:spPr>
        <p:txBody>
          <a:bodyPr/>
          <a:lstStyle/>
          <a:p>
            <a:endParaRPr lang="ja-JP" altLang="en-US"/>
          </a:p>
        </p:txBody>
      </p:sp>
      <p:sp>
        <p:nvSpPr>
          <p:cNvPr id="112" name="フリーフォーム: 図形 111">
            <a:extLst>
              <a:ext uri="{FF2B5EF4-FFF2-40B4-BE49-F238E27FC236}">
                <a16:creationId xmlns:a16="http://schemas.microsoft.com/office/drawing/2014/main" id="{C924626E-DCBA-6CA4-4D10-DF5D3B7ABE48}"/>
              </a:ext>
            </a:extLst>
          </p:cNvPr>
          <p:cNvSpPr/>
          <p:nvPr/>
        </p:nvSpPr>
        <p:spPr>
          <a:xfrm rot="19800000">
            <a:off x="4711152" y="1785222"/>
            <a:ext cx="3445" cy="312578"/>
          </a:xfrm>
          <a:custGeom>
            <a:avLst/>
            <a:gdLst>
              <a:gd name="csX0" fmla="*/ 0 w 3445"/>
              <a:gd name="csY0" fmla="*/ 0 h 312578"/>
              <a:gd name="csX1" fmla="*/ 0 w 3445"/>
              <a:gd name="csY1" fmla="*/ 312579 h 312578"/>
            </a:gdLst>
            <a:ahLst/>
            <a:cxnLst>
              <a:cxn ang="0">
                <a:pos x="csX0" y="csY0"/>
              </a:cxn>
              <a:cxn ang="0">
                <a:pos x="csX1" y="csY1"/>
              </a:cxn>
            </a:cxnLst>
            <a:rect l="l" t="t" r="r" b="b"/>
            <a:pathLst>
              <a:path w="3445" h="312578">
                <a:moveTo>
                  <a:pt x="0" y="0"/>
                </a:moveTo>
                <a:lnTo>
                  <a:pt x="0" y="312579"/>
                </a:lnTo>
              </a:path>
            </a:pathLst>
          </a:custGeom>
          <a:ln w="15624" cap="rnd">
            <a:solidFill>
              <a:srgbClr val="FFFF00"/>
            </a:solidFill>
            <a:prstDash val="solid"/>
            <a:round/>
          </a:ln>
        </p:spPr>
        <p:txBody>
          <a:bodyPr/>
          <a:lstStyle/>
          <a:p>
            <a:endParaRPr lang="ja-JP" altLang="en-US"/>
          </a:p>
        </p:txBody>
      </p:sp>
      <p:sp>
        <p:nvSpPr>
          <p:cNvPr id="113" name="フリーフォーム: 図形 112">
            <a:extLst>
              <a:ext uri="{FF2B5EF4-FFF2-40B4-BE49-F238E27FC236}">
                <a16:creationId xmlns:a16="http://schemas.microsoft.com/office/drawing/2014/main" id="{8FB32074-2FFE-3DF7-CE52-1CEE30AF822F}"/>
              </a:ext>
            </a:extLst>
          </p:cNvPr>
          <p:cNvSpPr/>
          <p:nvPr/>
        </p:nvSpPr>
        <p:spPr>
          <a:xfrm rot="19800000">
            <a:off x="4699242" y="2101914"/>
            <a:ext cx="97691" cy="3445"/>
          </a:xfrm>
          <a:custGeom>
            <a:avLst/>
            <a:gdLst>
              <a:gd name="csX0" fmla="*/ 0 w 97691"/>
              <a:gd name="csY0" fmla="*/ 0 h 3445"/>
              <a:gd name="csX1" fmla="*/ 97692 w 97691"/>
              <a:gd name="csY1" fmla="*/ 0 h 3445"/>
            </a:gdLst>
            <a:ahLst/>
            <a:cxnLst>
              <a:cxn ang="0">
                <a:pos x="csX0" y="csY0"/>
              </a:cxn>
              <a:cxn ang="0">
                <a:pos x="csX1" y="csY1"/>
              </a:cxn>
            </a:cxnLst>
            <a:rect l="l" t="t" r="r" b="b"/>
            <a:pathLst>
              <a:path w="97691" h="3445">
                <a:moveTo>
                  <a:pt x="0" y="0"/>
                </a:moveTo>
                <a:lnTo>
                  <a:pt x="97692" y="0"/>
                </a:lnTo>
              </a:path>
            </a:pathLst>
          </a:custGeom>
          <a:ln w="15624" cap="rnd">
            <a:solidFill>
              <a:srgbClr val="FFFF00"/>
            </a:solidFill>
            <a:prstDash val="solid"/>
            <a:round/>
          </a:ln>
        </p:spPr>
        <p:txBody>
          <a:bodyPr/>
          <a:lstStyle/>
          <a:p>
            <a:endParaRPr lang="ja-JP" altLang="en-US"/>
          </a:p>
        </p:txBody>
      </p:sp>
      <p:sp>
        <p:nvSpPr>
          <p:cNvPr id="114" name="フリーフォーム: 図形 113">
            <a:extLst>
              <a:ext uri="{FF2B5EF4-FFF2-40B4-BE49-F238E27FC236}">
                <a16:creationId xmlns:a16="http://schemas.microsoft.com/office/drawing/2014/main" id="{6FC788B4-701A-26D7-E742-90113C337337}"/>
              </a:ext>
            </a:extLst>
          </p:cNvPr>
          <p:cNvSpPr/>
          <p:nvPr/>
        </p:nvSpPr>
        <p:spPr>
          <a:xfrm rot="19800000">
            <a:off x="4675395" y="2016362"/>
            <a:ext cx="3445" cy="117195"/>
          </a:xfrm>
          <a:custGeom>
            <a:avLst/>
            <a:gdLst>
              <a:gd name="csX0" fmla="*/ 0 w 3445"/>
              <a:gd name="csY0" fmla="*/ 0 h 117195"/>
              <a:gd name="csX1" fmla="*/ 0 w 3445"/>
              <a:gd name="csY1" fmla="*/ 117196 h 117195"/>
            </a:gdLst>
            <a:ahLst/>
            <a:cxnLst>
              <a:cxn ang="0">
                <a:pos x="csX0" y="csY0"/>
              </a:cxn>
              <a:cxn ang="0">
                <a:pos x="csX1" y="csY1"/>
              </a:cxn>
            </a:cxnLst>
            <a:rect l="l" t="t" r="r" b="b"/>
            <a:pathLst>
              <a:path w="3445" h="117195">
                <a:moveTo>
                  <a:pt x="0" y="0"/>
                </a:moveTo>
                <a:lnTo>
                  <a:pt x="0" y="117196"/>
                </a:lnTo>
              </a:path>
            </a:pathLst>
          </a:custGeom>
          <a:ln w="15624" cap="rnd">
            <a:solidFill>
              <a:srgbClr val="FFFF00"/>
            </a:solidFill>
            <a:prstDash val="solid"/>
            <a:round/>
          </a:ln>
        </p:spPr>
        <p:txBody>
          <a:bodyPr/>
          <a:lstStyle/>
          <a:p>
            <a:endParaRPr lang="ja-JP" altLang="en-US"/>
          </a:p>
        </p:txBody>
      </p:sp>
      <p:sp>
        <p:nvSpPr>
          <p:cNvPr id="115" name="フリーフォーム: 図形 114">
            <a:extLst>
              <a:ext uri="{FF2B5EF4-FFF2-40B4-BE49-F238E27FC236}">
                <a16:creationId xmlns:a16="http://schemas.microsoft.com/office/drawing/2014/main" id="{13863FA6-76A4-C110-3A27-B7D48EC3052A}"/>
              </a:ext>
            </a:extLst>
          </p:cNvPr>
          <p:cNvSpPr/>
          <p:nvPr/>
        </p:nvSpPr>
        <p:spPr>
          <a:xfrm rot="19800000">
            <a:off x="4464925" y="2073681"/>
            <a:ext cx="195348" cy="3445"/>
          </a:xfrm>
          <a:custGeom>
            <a:avLst/>
            <a:gdLst>
              <a:gd name="csX0" fmla="*/ 0 w 195348"/>
              <a:gd name="csY0" fmla="*/ 0 h 3445"/>
              <a:gd name="csX1" fmla="*/ 195349 w 195348"/>
              <a:gd name="csY1" fmla="*/ 0 h 3445"/>
            </a:gdLst>
            <a:ahLst/>
            <a:cxnLst>
              <a:cxn ang="0">
                <a:pos x="csX0" y="csY0"/>
              </a:cxn>
              <a:cxn ang="0">
                <a:pos x="csX1" y="csY1"/>
              </a:cxn>
            </a:cxnLst>
            <a:rect l="l" t="t" r="r" b="b"/>
            <a:pathLst>
              <a:path w="195348" h="3445">
                <a:moveTo>
                  <a:pt x="0" y="0"/>
                </a:moveTo>
                <a:lnTo>
                  <a:pt x="195349" y="0"/>
                </a:lnTo>
              </a:path>
            </a:pathLst>
          </a:custGeom>
          <a:ln w="15624" cap="rnd">
            <a:solidFill>
              <a:srgbClr val="FFFF00"/>
            </a:solidFill>
            <a:prstDash val="solid"/>
            <a:round/>
          </a:ln>
        </p:spPr>
        <p:txBody>
          <a:bodyPr/>
          <a:lstStyle/>
          <a:p>
            <a:endParaRPr lang="ja-JP" altLang="en-US"/>
          </a:p>
        </p:txBody>
      </p:sp>
      <p:sp>
        <p:nvSpPr>
          <p:cNvPr id="116" name="フリーフォーム: 図形 115">
            <a:extLst>
              <a:ext uri="{FF2B5EF4-FFF2-40B4-BE49-F238E27FC236}">
                <a16:creationId xmlns:a16="http://schemas.microsoft.com/office/drawing/2014/main" id="{ED480B91-448B-6C8B-C081-C23DD37F07A9}"/>
              </a:ext>
            </a:extLst>
          </p:cNvPr>
          <p:cNvSpPr/>
          <p:nvPr/>
        </p:nvSpPr>
        <p:spPr>
          <a:xfrm rot="19800000">
            <a:off x="4808835" y="2071626"/>
            <a:ext cx="3445" cy="78153"/>
          </a:xfrm>
          <a:custGeom>
            <a:avLst/>
            <a:gdLst>
              <a:gd name="csX0" fmla="*/ 0 w 3445"/>
              <a:gd name="csY0" fmla="*/ 0 h 78153"/>
              <a:gd name="csX1" fmla="*/ 0 w 3445"/>
              <a:gd name="csY1" fmla="*/ 78153 h 78153"/>
            </a:gdLst>
            <a:ahLst/>
            <a:cxnLst>
              <a:cxn ang="0">
                <a:pos x="csX0" y="csY0"/>
              </a:cxn>
              <a:cxn ang="0">
                <a:pos x="csX1" y="csY1"/>
              </a:cxn>
            </a:cxnLst>
            <a:rect l="l" t="t" r="r" b="b"/>
            <a:pathLst>
              <a:path w="3445" h="78153">
                <a:moveTo>
                  <a:pt x="0" y="0"/>
                </a:moveTo>
                <a:lnTo>
                  <a:pt x="0" y="78153"/>
                </a:lnTo>
              </a:path>
            </a:pathLst>
          </a:custGeom>
          <a:ln w="15624" cap="rnd">
            <a:solidFill>
              <a:srgbClr val="FFFF00"/>
            </a:solidFill>
            <a:prstDash val="solid"/>
            <a:round/>
          </a:ln>
        </p:spPr>
        <p:txBody>
          <a:bodyPr/>
          <a:lstStyle/>
          <a:p>
            <a:endParaRPr lang="ja-JP" altLang="en-US"/>
          </a:p>
        </p:txBody>
      </p:sp>
      <p:sp>
        <p:nvSpPr>
          <p:cNvPr id="117" name="フリーフォーム: 図形 116">
            <a:extLst>
              <a:ext uri="{FF2B5EF4-FFF2-40B4-BE49-F238E27FC236}">
                <a16:creationId xmlns:a16="http://schemas.microsoft.com/office/drawing/2014/main" id="{E2761FCB-7A3B-BF88-23B3-80D90218E7B4}"/>
              </a:ext>
            </a:extLst>
          </p:cNvPr>
          <p:cNvSpPr/>
          <p:nvPr/>
        </p:nvSpPr>
        <p:spPr>
          <a:xfrm rot="19800000">
            <a:off x="4470452" y="2266991"/>
            <a:ext cx="3445" cy="78153"/>
          </a:xfrm>
          <a:custGeom>
            <a:avLst/>
            <a:gdLst>
              <a:gd name="csX0" fmla="*/ 0 w 3445"/>
              <a:gd name="csY0" fmla="*/ 0 h 78153"/>
              <a:gd name="csX1" fmla="*/ 0 w 3445"/>
              <a:gd name="csY1" fmla="*/ 78153 h 78153"/>
            </a:gdLst>
            <a:ahLst/>
            <a:cxnLst>
              <a:cxn ang="0">
                <a:pos x="csX0" y="csY0"/>
              </a:cxn>
              <a:cxn ang="0">
                <a:pos x="csX1" y="csY1"/>
              </a:cxn>
            </a:cxnLst>
            <a:rect l="l" t="t" r="r" b="b"/>
            <a:pathLst>
              <a:path w="3445" h="78153">
                <a:moveTo>
                  <a:pt x="0" y="0"/>
                </a:moveTo>
                <a:lnTo>
                  <a:pt x="0" y="78153"/>
                </a:lnTo>
              </a:path>
            </a:pathLst>
          </a:custGeom>
          <a:ln w="15624" cap="rnd">
            <a:solidFill>
              <a:srgbClr val="FFFF00"/>
            </a:solidFill>
            <a:prstDash val="solid"/>
            <a:round/>
          </a:ln>
        </p:spPr>
        <p:txBody>
          <a:bodyPr/>
          <a:lstStyle/>
          <a:p>
            <a:endParaRPr lang="ja-JP" altLang="en-US"/>
          </a:p>
        </p:txBody>
      </p:sp>
      <p:sp>
        <p:nvSpPr>
          <p:cNvPr id="118" name="フリーフォーム: 図形 117">
            <a:extLst>
              <a:ext uri="{FF2B5EF4-FFF2-40B4-BE49-F238E27FC236}">
                <a16:creationId xmlns:a16="http://schemas.microsoft.com/office/drawing/2014/main" id="{9E264371-A56B-FD5A-B368-C67BC43A1D2B}"/>
              </a:ext>
            </a:extLst>
          </p:cNvPr>
          <p:cNvSpPr/>
          <p:nvPr/>
        </p:nvSpPr>
        <p:spPr>
          <a:xfrm rot="19800000">
            <a:off x="4464909" y="2242858"/>
            <a:ext cx="390731" cy="3445"/>
          </a:xfrm>
          <a:custGeom>
            <a:avLst/>
            <a:gdLst>
              <a:gd name="csX0" fmla="*/ 0 w 390731"/>
              <a:gd name="csY0" fmla="*/ 0 h 3445"/>
              <a:gd name="csX1" fmla="*/ 390732 w 390731"/>
              <a:gd name="csY1" fmla="*/ 0 h 3445"/>
            </a:gdLst>
            <a:ahLst/>
            <a:cxnLst>
              <a:cxn ang="0">
                <a:pos x="csX0" y="csY0"/>
              </a:cxn>
              <a:cxn ang="0">
                <a:pos x="csX1" y="csY1"/>
              </a:cxn>
            </a:cxnLst>
            <a:rect l="l" t="t" r="r" b="b"/>
            <a:pathLst>
              <a:path w="390731" h="3445">
                <a:moveTo>
                  <a:pt x="0" y="0"/>
                </a:moveTo>
                <a:lnTo>
                  <a:pt x="390732" y="0"/>
                </a:lnTo>
              </a:path>
            </a:pathLst>
          </a:custGeom>
          <a:ln w="15624" cap="rnd">
            <a:solidFill>
              <a:srgbClr val="FFFF00"/>
            </a:solidFill>
            <a:prstDash val="solid"/>
            <a:round/>
          </a:ln>
        </p:spPr>
        <p:txBody>
          <a:bodyPr/>
          <a:lstStyle/>
          <a:p>
            <a:endParaRPr lang="ja-JP" altLang="en-US"/>
          </a:p>
        </p:txBody>
      </p:sp>
      <p:sp>
        <p:nvSpPr>
          <p:cNvPr id="119" name="フリーフォーム: 図形 118">
            <a:extLst>
              <a:ext uri="{FF2B5EF4-FFF2-40B4-BE49-F238E27FC236}">
                <a16:creationId xmlns:a16="http://schemas.microsoft.com/office/drawing/2014/main" id="{401B8E34-6DA6-B67D-A464-E79ACD19B7FB}"/>
              </a:ext>
            </a:extLst>
          </p:cNvPr>
          <p:cNvSpPr/>
          <p:nvPr/>
        </p:nvSpPr>
        <p:spPr>
          <a:xfrm rot="19800000">
            <a:off x="5311628" y="2198985"/>
            <a:ext cx="117229" cy="3445"/>
          </a:xfrm>
          <a:custGeom>
            <a:avLst/>
            <a:gdLst>
              <a:gd name="csX0" fmla="*/ 0 w 117229"/>
              <a:gd name="csY0" fmla="*/ 0 h 3445"/>
              <a:gd name="csX1" fmla="*/ 117230 w 117229"/>
              <a:gd name="csY1" fmla="*/ 0 h 3445"/>
            </a:gdLst>
            <a:ahLst/>
            <a:cxnLst>
              <a:cxn ang="0">
                <a:pos x="csX0" y="csY0"/>
              </a:cxn>
              <a:cxn ang="0">
                <a:pos x="csX1" y="csY1"/>
              </a:cxn>
            </a:cxnLst>
            <a:rect l="l" t="t" r="r" b="b"/>
            <a:pathLst>
              <a:path w="117229" h="3445">
                <a:moveTo>
                  <a:pt x="0" y="0"/>
                </a:moveTo>
                <a:lnTo>
                  <a:pt x="117230" y="0"/>
                </a:lnTo>
              </a:path>
            </a:pathLst>
          </a:custGeom>
          <a:ln w="15624" cap="rnd">
            <a:solidFill>
              <a:srgbClr val="FF5050"/>
            </a:solidFill>
            <a:prstDash val="solid"/>
            <a:round/>
          </a:ln>
        </p:spPr>
        <p:txBody>
          <a:bodyPr/>
          <a:lstStyle/>
          <a:p>
            <a:endParaRPr lang="ja-JP" altLang="en-US"/>
          </a:p>
        </p:txBody>
      </p:sp>
      <p:sp>
        <p:nvSpPr>
          <p:cNvPr id="120" name="フリーフォーム: 図形 119">
            <a:extLst>
              <a:ext uri="{FF2B5EF4-FFF2-40B4-BE49-F238E27FC236}">
                <a16:creationId xmlns:a16="http://schemas.microsoft.com/office/drawing/2014/main" id="{1F8A2715-D1A2-483A-49E0-BCBA4D215120}"/>
              </a:ext>
            </a:extLst>
          </p:cNvPr>
          <p:cNvSpPr/>
          <p:nvPr/>
        </p:nvSpPr>
        <p:spPr>
          <a:xfrm rot="19800000">
            <a:off x="5268373" y="2041001"/>
            <a:ext cx="312578" cy="117230"/>
          </a:xfrm>
          <a:custGeom>
            <a:avLst/>
            <a:gdLst>
              <a:gd name="csX0" fmla="*/ 312579 w 312578"/>
              <a:gd name="csY0" fmla="*/ 0 h 117230"/>
              <a:gd name="csX1" fmla="*/ 0 w 312578"/>
              <a:gd name="csY1" fmla="*/ 117230 h 117230"/>
            </a:gdLst>
            <a:ahLst/>
            <a:cxnLst>
              <a:cxn ang="0">
                <a:pos x="csX0" y="csY0"/>
              </a:cxn>
              <a:cxn ang="0">
                <a:pos x="csX1" y="csY1"/>
              </a:cxn>
            </a:cxnLst>
            <a:rect l="l" t="t" r="r" b="b"/>
            <a:pathLst>
              <a:path w="312578" h="117230">
                <a:moveTo>
                  <a:pt x="312579" y="0"/>
                </a:moveTo>
                <a:lnTo>
                  <a:pt x="0" y="117230"/>
                </a:lnTo>
              </a:path>
            </a:pathLst>
          </a:custGeom>
          <a:ln w="15624" cap="rnd">
            <a:solidFill>
              <a:srgbClr val="FFFF00"/>
            </a:solidFill>
            <a:prstDash val="solid"/>
            <a:round/>
          </a:ln>
        </p:spPr>
        <p:txBody>
          <a:bodyPr/>
          <a:lstStyle/>
          <a:p>
            <a:endParaRPr lang="ja-JP" altLang="en-US"/>
          </a:p>
        </p:txBody>
      </p:sp>
      <p:sp>
        <p:nvSpPr>
          <p:cNvPr id="121" name="フリーフォーム: 図形 120">
            <a:extLst>
              <a:ext uri="{FF2B5EF4-FFF2-40B4-BE49-F238E27FC236}">
                <a16:creationId xmlns:a16="http://schemas.microsoft.com/office/drawing/2014/main" id="{6FEF059B-6939-879D-B258-C153D96FDF02}"/>
              </a:ext>
            </a:extLst>
          </p:cNvPr>
          <p:cNvSpPr/>
          <p:nvPr/>
        </p:nvSpPr>
        <p:spPr>
          <a:xfrm rot="19800000">
            <a:off x="5603734" y="1950218"/>
            <a:ext cx="3445" cy="293040"/>
          </a:xfrm>
          <a:custGeom>
            <a:avLst/>
            <a:gdLst>
              <a:gd name="csX0" fmla="*/ 0 w 3445"/>
              <a:gd name="csY0" fmla="*/ 293041 h 293040"/>
              <a:gd name="csX1" fmla="*/ 0 w 3445"/>
              <a:gd name="csY1" fmla="*/ 0 h 293040"/>
            </a:gdLst>
            <a:ahLst/>
            <a:cxnLst>
              <a:cxn ang="0">
                <a:pos x="csX0" y="csY0"/>
              </a:cxn>
              <a:cxn ang="0">
                <a:pos x="csX1" y="csY1"/>
              </a:cxn>
            </a:cxnLst>
            <a:rect l="l" t="t" r="r" b="b"/>
            <a:pathLst>
              <a:path w="3445" h="293040">
                <a:moveTo>
                  <a:pt x="0" y="293041"/>
                </a:moveTo>
                <a:lnTo>
                  <a:pt x="0" y="0"/>
                </a:lnTo>
              </a:path>
            </a:pathLst>
          </a:custGeom>
          <a:ln w="15624" cap="rnd">
            <a:solidFill>
              <a:srgbClr val="FFFF00"/>
            </a:solidFill>
            <a:prstDash val="solid"/>
            <a:round/>
          </a:ln>
        </p:spPr>
        <p:txBody>
          <a:bodyPr/>
          <a:lstStyle/>
          <a:p>
            <a:endParaRPr lang="ja-JP" altLang="en-US"/>
          </a:p>
        </p:txBody>
      </p:sp>
      <p:sp>
        <p:nvSpPr>
          <p:cNvPr id="122" name="フリーフォーム: 図形 121">
            <a:extLst>
              <a:ext uri="{FF2B5EF4-FFF2-40B4-BE49-F238E27FC236}">
                <a16:creationId xmlns:a16="http://schemas.microsoft.com/office/drawing/2014/main" id="{A41D4070-645A-1B59-27C9-FC1E3069005A}"/>
              </a:ext>
            </a:extLst>
          </p:cNvPr>
          <p:cNvSpPr/>
          <p:nvPr/>
        </p:nvSpPr>
        <p:spPr>
          <a:xfrm rot="19800000">
            <a:off x="5313561" y="2321934"/>
            <a:ext cx="390697" cy="3445"/>
          </a:xfrm>
          <a:custGeom>
            <a:avLst/>
            <a:gdLst>
              <a:gd name="csX0" fmla="*/ 0 w 390697"/>
              <a:gd name="csY0" fmla="*/ 0 h 3445"/>
              <a:gd name="csX1" fmla="*/ 390697 w 390697"/>
              <a:gd name="csY1" fmla="*/ 0 h 3445"/>
            </a:gdLst>
            <a:ahLst/>
            <a:cxnLst>
              <a:cxn ang="0">
                <a:pos x="csX0" y="csY0"/>
              </a:cxn>
              <a:cxn ang="0">
                <a:pos x="csX1" y="csY1"/>
              </a:cxn>
            </a:cxnLst>
            <a:rect l="l" t="t" r="r" b="b"/>
            <a:pathLst>
              <a:path w="390697" h="3445">
                <a:moveTo>
                  <a:pt x="0" y="0"/>
                </a:moveTo>
                <a:lnTo>
                  <a:pt x="390697" y="0"/>
                </a:lnTo>
              </a:path>
            </a:pathLst>
          </a:custGeom>
          <a:ln w="15624" cap="rnd">
            <a:solidFill>
              <a:srgbClr val="FF5050"/>
            </a:solidFill>
            <a:prstDash val="solid"/>
            <a:round/>
          </a:ln>
        </p:spPr>
        <p:txBody>
          <a:bodyPr/>
          <a:lstStyle/>
          <a:p>
            <a:endParaRPr lang="ja-JP" altLang="en-US"/>
          </a:p>
        </p:txBody>
      </p:sp>
      <p:sp>
        <p:nvSpPr>
          <p:cNvPr id="123" name="フリーフォーム: 図形 122">
            <a:extLst>
              <a:ext uri="{FF2B5EF4-FFF2-40B4-BE49-F238E27FC236}">
                <a16:creationId xmlns:a16="http://schemas.microsoft.com/office/drawing/2014/main" id="{6AEF0859-D26D-88EF-8F13-8A023C8BCC46}"/>
              </a:ext>
            </a:extLst>
          </p:cNvPr>
          <p:cNvSpPr/>
          <p:nvPr/>
        </p:nvSpPr>
        <p:spPr>
          <a:xfrm rot="19800000">
            <a:off x="5314218" y="2327830"/>
            <a:ext cx="3445" cy="97691"/>
          </a:xfrm>
          <a:custGeom>
            <a:avLst/>
            <a:gdLst>
              <a:gd name="csX0" fmla="*/ 0 w 3445"/>
              <a:gd name="csY0" fmla="*/ 0 h 97691"/>
              <a:gd name="csX1" fmla="*/ 0 w 3445"/>
              <a:gd name="csY1" fmla="*/ 97692 h 97691"/>
            </a:gdLst>
            <a:ahLst/>
            <a:cxnLst>
              <a:cxn ang="0">
                <a:pos x="csX0" y="csY0"/>
              </a:cxn>
              <a:cxn ang="0">
                <a:pos x="csX1" y="csY1"/>
              </a:cxn>
            </a:cxnLst>
            <a:rect l="l" t="t" r="r" b="b"/>
            <a:pathLst>
              <a:path w="3445" h="97691">
                <a:moveTo>
                  <a:pt x="0" y="0"/>
                </a:moveTo>
                <a:lnTo>
                  <a:pt x="0" y="97692"/>
                </a:lnTo>
              </a:path>
            </a:pathLst>
          </a:custGeom>
          <a:ln w="15624" cap="rnd">
            <a:solidFill>
              <a:srgbClr val="FFFF00"/>
            </a:solidFill>
            <a:prstDash val="solid"/>
            <a:round/>
          </a:ln>
        </p:spPr>
        <p:txBody>
          <a:bodyPr/>
          <a:lstStyle/>
          <a:p>
            <a:endParaRPr lang="ja-JP" altLang="en-US"/>
          </a:p>
        </p:txBody>
      </p:sp>
      <p:sp>
        <p:nvSpPr>
          <p:cNvPr id="124" name="フリーフォーム: 図形 123">
            <a:extLst>
              <a:ext uri="{FF2B5EF4-FFF2-40B4-BE49-F238E27FC236}">
                <a16:creationId xmlns:a16="http://schemas.microsoft.com/office/drawing/2014/main" id="{62E59F0F-9A67-28B4-F85B-D0321D685CAB}"/>
              </a:ext>
            </a:extLst>
          </p:cNvPr>
          <p:cNvSpPr/>
          <p:nvPr/>
        </p:nvSpPr>
        <p:spPr>
          <a:xfrm rot="19800000">
            <a:off x="5277801" y="2286168"/>
            <a:ext cx="195348" cy="3445"/>
          </a:xfrm>
          <a:custGeom>
            <a:avLst/>
            <a:gdLst>
              <a:gd name="csX0" fmla="*/ 195349 w 195348"/>
              <a:gd name="csY0" fmla="*/ 0 h 3445"/>
              <a:gd name="csX1" fmla="*/ 0 w 195348"/>
              <a:gd name="csY1" fmla="*/ 0 h 3445"/>
            </a:gdLst>
            <a:ahLst/>
            <a:cxnLst>
              <a:cxn ang="0">
                <a:pos x="csX0" y="csY0"/>
              </a:cxn>
              <a:cxn ang="0">
                <a:pos x="csX1" y="csY1"/>
              </a:cxn>
            </a:cxnLst>
            <a:rect l="l" t="t" r="r" b="b"/>
            <a:pathLst>
              <a:path w="195348" h="3445">
                <a:moveTo>
                  <a:pt x="195349" y="0"/>
                </a:moveTo>
                <a:lnTo>
                  <a:pt x="0" y="0"/>
                </a:lnTo>
              </a:path>
            </a:pathLst>
          </a:custGeom>
          <a:ln w="15624" cap="rnd">
            <a:solidFill>
              <a:srgbClr val="FF5050"/>
            </a:solidFill>
            <a:prstDash val="solid"/>
            <a:round/>
          </a:ln>
        </p:spPr>
        <p:txBody>
          <a:bodyPr/>
          <a:lstStyle/>
          <a:p>
            <a:endParaRPr lang="ja-JP" altLang="en-US"/>
          </a:p>
        </p:txBody>
      </p:sp>
      <p:sp>
        <p:nvSpPr>
          <p:cNvPr id="125" name="フリーフォーム: 図形 124">
            <a:extLst>
              <a:ext uri="{FF2B5EF4-FFF2-40B4-BE49-F238E27FC236}">
                <a16:creationId xmlns:a16="http://schemas.microsoft.com/office/drawing/2014/main" id="{9E52F0CF-0F13-4CBD-EB52-991AC095C476}"/>
              </a:ext>
            </a:extLst>
          </p:cNvPr>
          <p:cNvSpPr/>
          <p:nvPr/>
        </p:nvSpPr>
        <p:spPr>
          <a:xfrm rot="19800000">
            <a:off x="5439442" y="2163814"/>
            <a:ext cx="3445" cy="78118"/>
          </a:xfrm>
          <a:custGeom>
            <a:avLst/>
            <a:gdLst>
              <a:gd name="csX0" fmla="*/ 0 w 3445"/>
              <a:gd name="csY0" fmla="*/ 0 h 78118"/>
              <a:gd name="csX1" fmla="*/ 0 w 3445"/>
              <a:gd name="csY1" fmla="*/ 78119 h 78118"/>
            </a:gdLst>
            <a:ahLst/>
            <a:cxnLst>
              <a:cxn ang="0">
                <a:pos x="csX0" y="csY0"/>
              </a:cxn>
              <a:cxn ang="0">
                <a:pos x="csX1" y="csY1"/>
              </a:cxn>
            </a:cxnLst>
            <a:rect l="l" t="t" r="r" b="b"/>
            <a:pathLst>
              <a:path w="3445" h="78118">
                <a:moveTo>
                  <a:pt x="0" y="0"/>
                </a:moveTo>
                <a:lnTo>
                  <a:pt x="0" y="78119"/>
                </a:lnTo>
              </a:path>
            </a:pathLst>
          </a:custGeom>
          <a:ln w="15624" cap="rnd">
            <a:solidFill>
              <a:srgbClr val="FFFF00"/>
            </a:solidFill>
            <a:prstDash val="solid"/>
            <a:round/>
          </a:ln>
        </p:spPr>
        <p:txBody>
          <a:bodyPr/>
          <a:lstStyle/>
          <a:p>
            <a:endParaRPr lang="ja-JP" altLang="en-US"/>
          </a:p>
        </p:txBody>
      </p:sp>
      <p:sp>
        <p:nvSpPr>
          <p:cNvPr id="145" name="フリーフォーム: 図形 144">
            <a:extLst>
              <a:ext uri="{FF2B5EF4-FFF2-40B4-BE49-F238E27FC236}">
                <a16:creationId xmlns:a16="http://schemas.microsoft.com/office/drawing/2014/main" id="{CCF2ABE3-3CCB-4C3A-7543-8C3E04098660}"/>
              </a:ext>
            </a:extLst>
          </p:cNvPr>
          <p:cNvSpPr/>
          <p:nvPr/>
        </p:nvSpPr>
        <p:spPr>
          <a:xfrm>
            <a:off x="2646116" y="3702573"/>
            <a:ext cx="253745" cy="146494"/>
          </a:xfrm>
          <a:custGeom>
            <a:avLst/>
            <a:gdLst>
              <a:gd name="csX0" fmla="*/ 0 w 253745"/>
              <a:gd name="csY0" fmla="*/ 0 h 146494"/>
              <a:gd name="csX1" fmla="*/ 253746 w 253745"/>
              <a:gd name="csY1" fmla="*/ 146495 h 146494"/>
            </a:gdLst>
            <a:ahLst/>
            <a:cxnLst>
              <a:cxn ang="0">
                <a:pos x="csX0" y="csY0"/>
              </a:cxn>
              <a:cxn ang="0">
                <a:pos x="csX1" y="csY1"/>
              </a:cxn>
            </a:cxnLst>
            <a:rect l="l" t="t" r="r" b="b"/>
            <a:pathLst>
              <a:path w="253745" h="146494">
                <a:moveTo>
                  <a:pt x="0" y="0"/>
                </a:moveTo>
                <a:lnTo>
                  <a:pt x="253746" y="146495"/>
                </a:lnTo>
              </a:path>
            </a:pathLst>
          </a:custGeom>
          <a:ln w="19050" cap="rnd">
            <a:solidFill>
              <a:srgbClr val="FF5050"/>
            </a:solidFill>
            <a:prstDash val="solid"/>
            <a:round/>
          </a:ln>
        </p:spPr>
        <p:txBody>
          <a:bodyPr/>
          <a:lstStyle/>
          <a:p>
            <a:endParaRPr lang="ja-JP" altLang="en-US"/>
          </a:p>
        </p:txBody>
      </p:sp>
      <p:sp>
        <p:nvSpPr>
          <p:cNvPr id="146" name="フリーフォーム: 図形 145">
            <a:extLst>
              <a:ext uri="{FF2B5EF4-FFF2-40B4-BE49-F238E27FC236}">
                <a16:creationId xmlns:a16="http://schemas.microsoft.com/office/drawing/2014/main" id="{3C87718F-F160-954B-E68B-F1467F381335}"/>
              </a:ext>
            </a:extLst>
          </p:cNvPr>
          <p:cNvSpPr/>
          <p:nvPr/>
        </p:nvSpPr>
        <p:spPr>
          <a:xfrm>
            <a:off x="2646116" y="3775725"/>
            <a:ext cx="253745" cy="146494"/>
          </a:xfrm>
          <a:custGeom>
            <a:avLst/>
            <a:gdLst>
              <a:gd name="csX0" fmla="*/ 0 w 253745"/>
              <a:gd name="csY0" fmla="*/ 0 h 146494"/>
              <a:gd name="csX1" fmla="*/ 253746 w 253745"/>
              <a:gd name="csY1" fmla="*/ 146494 h 146494"/>
            </a:gdLst>
            <a:ahLst/>
            <a:cxnLst>
              <a:cxn ang="0">
                <a:pos x="csX0" y="csY0"/>
              </a:cxn>
              <a:cxn ang="0">
                <a:pos x="csX1" y="csY1"/>
              </a:cxn>
            </a:cxnLst>
            <a:rect l="l" t="t" r="r" b="b"/>
            <a:pathLst>
              <a:path w="253745" h="146494">
                <a:moveTo>
                  <a:pt x="0" y="0"/>
                </a:moveTo>
                <a:lnTo>
                  <a:pt x="253746" y="146494"/>
                </a:lnTo>
              </a:path>
            </a:pathLst>
          </a:custGeom>
          <a:ln w="19050" cap="rnd">
            <a:solidFill>
              <a:srgbClr val="FF5050"/>
            </a:solidFill>
            <a:prstDash val="solid"/>
            <a:round/>
          </a:ln>
        </p:spPr>
        <p:txBody>
          <a:bodyPr/>
          <a:lstStyle/>
          <a:p>
            <a:endParaRPr lang="ja-JP" altLang="en-US"/>
          </a:p>
        </p:txBody>
      </p:sp>
      <p:sp>
        <p:nvSpPr>
          <p:cNvPr id="147" name="フリーフォーム: 図形 146">
            <a:extLst>
              <a:ext uri="{FF2B5EF4-FFF2-40B4-BE49-F238E27FC236}">
                <a16:creationId xmlns:a16="http://schemas.microsoft.com/office/drawing/2014/main" id="{92B43969-6E17-0F9C-8961-BD4E15F1168D}"/>
              </a:ext>
            </a:extLst>
          </p:cNvPr>
          <p:cNvSpPr/>
          <p:nvPr/>
        </p:nvSpPr>
        <p:spPr>
          <a:xfrm>
            <a:off x="2696884" y="3614943"/>
            <a:ext cx="63436" cy="36671"/>
          </a:xfrm>
          <a:custGeom>
            <a:avLst/>
            <a:gdLst>
              <a:gd name="csX0" fmla="*/ 0 w 63436"/>
              <a:gd name="csY0" fmla="*/ 0 h 36671"/>
              <a:gd name="csX1" fmla="*/ 63436 w 63436"/>
              <a:gd name="csY1" fmla="*/ 36671 h 36671"/>
            </a:gdLst>
            <a:ahLst/>
            <a:cxnLst>
              <a:cxn ang="0">
                <a:pos x="csX0" y="csY0"/>
              </a:cxn>
              <a:cxn ang="0">
                <a:pos x="csX1" y="csY1"/>
              </a:cxn>
            </a:cxnLst>
            <a:rect l="l" t="t" r="r" b="b"/>
            <a:pathLst>
              <a:path w="63436" h="36671">
                <a:moveTo>
                  <a:pt x="0" y="0"/>
                </a:moveTo>
                <a:lnTo>
                  <a:pt x="63436" y="36671"/>
                </a:lnTo>
              </a:path>
            </a:pathLst>
          </a:custGeom>
          <a:ln w="19050" cap="rnd">
            <a:solidFill>
              <a:srgbClr val="FF5050"/>
            </a:solidFill>
            <a:prstDash val="solid"/>
            <a:round/>
          </a:ln>
        </p:spPr>
        <p:txBody>
          <a:bodyPr/>
          <a:lstStyle/>
          <a:p>
            <a:endParaRPr lang="ja-JP" altLang="en-US"/>
          </a:p>
        </p:txBody>
      </p:sp>
      <p:sp>
        <p:nvSpPr>
          <p:cNvPr id="148" name="フリーフォーム: 図形 147">
            <a:extLst>
              <a:ext uri="{FF2B5EF4-FFF2-40B4-BE49-F238E27FC236}">
                <a16:creationId xmlns:a16="http://schemas.microsoft.com/office/drawing/2014/main" id="{E90BF9AD-D56F-7F2A-28C6-BB1A59C21F11}"/>
              </a:ext>
            </a:extLst>
          </p:cNvPr>
          <p:cNvSpPr/>
          <p:nvPr/>
        </p:nvSpPr>
        <p:spPr>
          <a:xfrm>
            <a:off x="2899862" y="3409774"/>
            <a:ext cx="253746" cy="146494"/>
          </a:xfrm>
          <a:custGeom>
            <a:avLst/>
            <a:gdLst>
              <a:gd name="csX0" fmla="*/ 0 w 253746"/>
              <a:gd name="csY0" fmla="*/ 0 h 146494"/>
              <a:gd name="csX1" fmla="*/ 253746 w 253746"/>
              <a:gd name="csY1" fmla="*/ 146495 h 146494"/>
            </a:gdLst>
            <a:ahLst/>
            <a:cxnLst>
              <a:cxn ang="0">
                <a:pos x="csX0" y="csY0"/>
              </a:cxn>
              <a:cxn ang="0">
                <a:pos x="csX1" y="csY1"/>
              </a:cxn>
            </a:cxnLst>
            <a:rect l="l" t="t" r="r" b="b"/>
            <a:pathLst>
              <a:path w="253746" h="146494">
                <a:moveTo>
                  <a:pt x="0" y="0"/>
                </a:moveTo>
                <a:lnTo>
                  <a:pt x="253746" y="146495"/>
                </a:lnTo>
              </a:path>
            </a:pathLst>
          </a:custGeom>
          <a:ln w="19050" cap="rnd">
            <a:solidFill>
              <a:srgbClr val="FF5050"/>
            </a:solidFill>
            <a:prstDash val="solid"/>
            <a:round/>
          </a:ln>
        </p:spPr>
        <p:txBody>
          <a:bodyPr/>
          <a:lstStyle/>
          <a:p>
            <a:endParaRPr lang="ja-JP" altLang="en-US"/>
          </a:p>
        </p:txBody>
      </p:sp>
      <p:sp>
        <p:nvSpPr>
          <p:cNvPr id="149" name="フリーフォーム: 図形 148">
            <a:extLst>
              <a:ext uri="{FF2B5EF4-FFF2-40B4-BE49-F238E27FC236}">
                <a16:creationId xmlns:a16="http://schemas.microsoft.com/office/drawing/2014/main" id="{8CD2FCC9-18C9-657E-B8B1-3EFB2BAA390E}"/>
              </a:ext>
            </a:extLst>
          </p:cNvPr>
          <p:cNvSpPr/>
          <p:nvPr/>
        </p:nvSpPr>
        <p:spPr>
          <a:xfrm>
            <a:off x="2887194" y="3724861"/>
            <a:ext cx="63436" cy="36575"/>
          </a:xfrm>
          <a:custGeom>
            <a:avLst/>
            <a:gdLst>
              <a:gd name="csX0" fmla="*/ 0 w 63436"/>
              <a:gd name="csY0" fmla="*/ 0 h 36575"/>
              <a:gd name="csX1" fmla="*/ 63437 w 63436"/>
              <a:gd name="csY1" fmla="*/ 36576 h 36575"/>
            </a:gdLst>
            <a:ahLst/>
            <a:cxnLst>
              <a:cxn ang="0">
                <a:pos x="csX0" y="csY0"/>
              </a:cxn>
              <a:cxn ang="0">
                <a:pos x="csX1" y="csY1"/>
              </a:cxn>
            </a:cxnLst>
            <a:rect l="l" t="t" r="r" b="b"/>
            <a:pathLst>
              <a:path w="63436" h="36575">
                <a:moveTo>
                  <a:pt x="0" y="0"/>
                </a:moveTo>
                <a:lnTo>
                  <a:pt x="63437" y="36576"/>
                </a:lnTo>
              </a:path>
            </a:pathLst>
          </a:custGeom>
          <a:ln w="19050" cap="rnd">
            <a:solidFill>
              <a:srgbClr val="FF5050"/>
            </a:solidFill>
            <a:prstDash val="solid"/>
            <a:round/>
          </a:ln>
        </p:spPr>
        <p:txBody>
          <a:bodyPr/>
          <a:lstStyle/>
          <a:p>
            <a:endParaRPr lang="ja-JP" altLang="en-US"/>
          </a:p>
        </p:txBody>
      </p:sp>
      <p:sp>
        <p:nvSpPr>
          <p:cNvPr id="150" name="フリーフォーム: 図形 149">
            <a:extLst>
              <a:ext uri="{FF2B5EF4-FFF2-40B4-BE49-F238E27FC236}">
                <a16:creationId xmlns:a16="http://schemas.microsoft.com/office/drawing/2014/main" id="{BC4A73C1-27FF-EEC6-7447-CF1117BA1435}"/>
              </a:ext>
            </a:extLst>
          </p:cNvPr>
          <p:cNvSpPr/>
          <p:nvPr/>
        </p:nvSpPr>
        <p:spPr>
          <a:xfrm>
            <a:off x="2425612" y="3519597"/>
            <a:ext cx="126873" cy="73247"/>
          </a:xfrm>
          <a:custGeom>
            <a:avLst/>
            <a:gdLst>
              <a:gd name="csX0" fmla="*/ 0 w 126873"/>
              <a:gd name="csY0" fmla="*/ 0 h 73247"/>
              <a:gd name="csX1" fmla="*/ 126873 w 126873"/>
              <a:gd name="csY1" fmla="*/ 73247 h 73247"/>
            </a:gdLst>
            <a:ahLst/>
            <a:cxnLst>
              <a:cxn ang="0">
                <a:pos x="csX0" y="csY0"/>
              </a:cxn>
              <a:cxn ang="0">
                <a:pos x="csX1" y="csY1"/>
              </a:cxn>
            </a:cxnLst>
            <a:rect l="l" t="t" r="r" b="b"/>
            <a:pathLst>
              <a:path w="126873" h="73247">
                <a:moveTo>
                  <a:pt x="0" y="0"/>
                </a:moveTo>
                <a:lnTo>
                  <a:pt x="126873" y="73247"/>
                </a:lnTo>
              </a:path>
            </a:pathLst>
          </a:custGeom>
          <a:ln w="19050" cap="rnd">
            <a:solidFill>
              <a:srgbClr val="FF5050"/>
            </a:solidFill>
            <a:prstDash val="solid"/>
            <a:round/>
          </a:ln>
        </p:spPr>
        <p:txBody>
          <a:bodyPr/>
          <a:lstStyle/>
          <a:p>
            <a:endParaRPr lang="ja-JP" altLang="en-US"/>
          </a:p>
        </p:txBody>
      </p:sp>
      <p:sp>
        <p:nvSpPr>
          <p:cNvPr id="151" name="フリーフォーム: 図形 150">
            <a:extLst>
              <a:ext uri="{FF2B5EF4-FFF2-40B4-BE49-F238E27FC236}">
                <a16:creationId xmlns:a16="http://schemas.microsoft.com/office/drawing/2014/main" id="{D31A38C2-2E58-A279-6DAF-9E4DF891EF92}"/>
              </a:ext>
            </a:extLst>
          </p:cNvPr>
          <p:cNvSpPr/>
          <p:nvPr/>
        </p:nvSpPr>
        <p:spPr>
          <a:xfrm>
            <a:off x="3153608" y="3556269"/>
            <a:ext cx="9525" cy="219456"/>
          </a:xfrm>
          <a:custGeom>
            <a:avLst/>
            <a:gdLst>
              <a:gd name="csX0" fmla="*/ 0 w 9525"/>
              <a:gd name="csY0" fmla="*/ 219456 h 219456"/>
              <a:gd name="csX1" fmla="*/ 0 w 9525"/>
              <a:gd name="csY1" fmla="*/ 0 h 219456"/>
            </a:gdLst>
            <a:ahLst/>
            <a:cxnLst>
              <a:cxn ang="0">
                <a:pos x="csX0" y="csY0"/>
              </a:cxn>
              <a:cxn ang="0">
                <a:pos x="csX1" y="csY1"/>
              </a:cxn>
            </a:cxnLst>
            <a:rect l="l" t="t" r="r" b="b"/>
            <a:pathLst>
              <a:path w="9525" h="219456">
                <a:moveTo>
                  <a:pt x="0" y="219456"/>
                </a:moveTo>
                <a:lnTo>
                  <a:pt x="0" y="0"/>
                </a:lnTo>
              </a:path>
            </a:pathLst>
          </a:custGeom>
          <a:ln w="19050" cap="rnd">
            <a:solidFill>
              <a:srgbClr val="FF5050"/>
            </a:solidFill>
            <a:prstDash val="solid"/>
            <a:round/>
          </a:ln>
        </p:spPr>
        <p:txBody>
          <a:bodyPr/>
          <a:lstStyle/>
          <a:p>
            <a:endParaRPr lang="ja-JP" altLang="en-US"/>
          </a:p>
        </p:txBody>
      </p:sp>
      <p:sp>
        <p:nvSpPr>
          <p:cNvPr id="152" name="フリーフォーム: 図形 151">
            <a:extLst>
              <a:ext uri="{FF2B5EF4-FFF2-40B4-BE49-F238E27FC236}">
                <a16:creationId xmlns:a16="http://schemas.microsoft.com/office/drawing/2014/main" id="{01BEFF6F-3CD4-6769-97B4-93660B013D57}"/>
              </a:ext>
            </a:extLst>
          </p:cNvPr>
          <p:cNvSpPr/>
          <p:nvPr/>
        </p:nvSpPr>
        <p:spPr>
          <a:xfrm>
            <a:off x="2899862" y="3849067"/>
            <a:ext cx="9525" cy="73152"/>
          </a:xfrm>
          <a:custGeom>
            <a:avLst/>
            <a:gdLst>
              <a:gd name="csX0" fmla="*/ 0 w 9525"/>
              <a:gd name="csY0" fmla="*/ 0 h 73152"/>
              <a:gd name="csX1" fmla="*/ 0 w 9525"/>
              <a:gd name="csY1" fmla="*/ 73152 h 73152"/>
            </a:gdLst>
            <a:ahLst/>
            <a:cxnLst>
              <a:cxn ang="0">
                <a:pos x="csX0" y="csY0"/>
              </a:cxn>
              <a:cxn ang="0">
                <a:pos x="csX1" y="csY1"/>
              </a:cxn>
            </a:cxnLst>
            <a:rect l="l" t="t" r="r" b="b"/>
            <a:pathLst>
              <a:path w="9525" h="73152">
                <a:moveTo>
                  <a:pt x="0" y="0"/>
                </a:moveTo>
                <a:lnTo>
                  <a:pt x="0" y="73152"/>
                </a:lnTo>
              </a:path>
            </a:pathLst>
          </a:custGeom>
          <a:ln w="19050" cap="rnd">
            <a:solidFill>
              <a:srgbClr val="FF5050"/>
            </a:solidFill>
            <a:prstDash val="solid"/>
            <a:round/>
          </a:ln>
        </p:spPr>
        <p:txBody>
          <a:bodyPr/>
          <a:lstStyle/>
          <a:p>
            <a:endParaRPr lang="ja-JP" altLang="en-US"/>
          </a:p>
        </p:txBody>
      </p:sp>
      <p:sp>
        <p:nvSpPr>
          <p:cNvPr id="153" name="フリーフォーム: 図形 152">
            <a:extLst>
              <a:ext uri="{FF2B5EF4-FFF2-40B4-BE49-F238E27FC236}">
                <a16:creationId xmlns:a16="http://schemas.microsoft.com/office/drawing/2014/main" id="{F7136A67-BF3F-09DF-2691-CED67B3D5634}"/>
              </a:ext>
            </a:extLst>
          </p:cNvPr>
          <p:cNvSpPr/>
          <p:nvPr/>
        </p:nvSpPr>
        <p:spPr>
          <a:xfrm>
            <a:off x="3026735" y="3717527"/>
            <a:ext cx="9525" cy="58292"/>
          </a:xfrm>
          <a:custGeom>
            <a:avLst/>
            <a:gdLst>
              <a:gd name="csX0" fmla="*/ 0 w 9525"/>
              <a:gd name="csY0" fmla="*/ 0 h 58292"/>
              <a:gd name="csX1" fmla="*/ 0 w 9525"/>
              <a:gd name="csY1" fmla="*/ 58293 h 58292"/>
            </a:gdLst>
            <a:ahLst/>
            <a:cxnLst>
              <a:cxn ang="0">
                <a:pos x="csX0" y="csY0"/>
              </a:cxn>
              <a:cxn ang="0">
                <a:pos x="csX1" y="csY1"/>
              </a:cxn>
            </a:cxnLst>
            <a:rect l="l" t="t" r="r" b="b"/>
            <a:pathLst>
              <a:path w="9525" h="58292">
                <a:moveTo>
                  <a:pt x="0" y="0"/>
                </a:moveTo>
                <a:lnTo>
                  <a:pt x="0" y="58293"/>
                </a:lnTo>
              </a:path>
            </a:pathLst>
          </a:custGeom>
          <a:ln w="19050" cap="rnd">
            <a:solidFill>
              <a:srgbClr val="FF5050"/>
            </a:solidFill>
            <a:prstDash val="solid"/>
            <a:round/>
          </a:ln>
        </p:spPr>
        <p:txBody>
          <a:bodyPr/>
          <a:lstStyle/>
          <a:p>
            <a:endParaRPr lang="ja-JP" altLang="en-US"/>
          </a:p>
        </p:txBody>
      </p:sp>
      <p:sp>
        <p:nvSpPr>
          <p:cNvPr id="154" name="フリーフォーム: 図形 153">
            <a:extLst>
              <a:ext uri="{FF2B5EF4-FFF2-40B4-BE49-F238E27FC236}">
                <a16:creationId xmlns:a16="http://schemas.microsoft.com/office/drawing/2014/main" id="{78DE7C2C-25AA-93F3-46AE-14DF581A7FA2}"/>
              </a:ext>
            </a:extLst>
          </p:cNvPr>
          <p:cNvSpPr/>
          <p:nvPr/>
        </p:nvSpPr>
        <p:spPr>
          <a:xfrm>
            <a:off x="2950630" y="3717527"/>
            <a:ext cx="76104" cy="43910"/>
          </a:xfrm>
          <a:custGeom>
            <a:avLst/>
            <a:gdLst>
              <a:gd name="csX0" fmla="*/ 0 w 76104"/>
              <a:gd name="csY0" fmla="*/ 43910 h 43910"/>
              <a:gd name="csX1" fmla="*/ 76105 w 76104"/>
              <a:gd name="csY1" fmla="*/ 0 h 43910"/>
            </a:gdLst>
            <a:ahLst/>
            <a:cxnLst>
              <a:cxn ang="0">
                <a:pos x="csX0" y="csY0"/>
              </a:cxn>
              <a:cxn ang="0">
                <a:pos x="csX1" y="csY1"/>
              </a:cxn>
            </a:cxnLst>
            <a:rect l="l" t="t" r="r" b="b"/>
            <a:pathLst>
              <a:path w="76104" h="43910">
                <a:moveTo>
                  <a:pt x="0" y="43910"/>
                </a:moveTo>
                <a:lnTo>
                  <a:pt x="76105" y="0"/>
                </a:lnTo>
              </a:path>
            </a:pathLst>
          </a:custGeom>
          <a:ln w="19050" cap="rnd">
            <a:solidFill>
              <a:srgbClr val="FF5050"/>
            </a:solidFill>
            <a:prstDash val="solid"/>
            <a:round/>
          </a:ln>
        </p:spPr>
        <p:txBody>
          <a:bodyPr/>
          <a:lstStyle/>
          <a:p>
            <a:endParaRPr lang="ja-JP" altLang="en-US"/>
          </a:p>
        </p:txBody>
      </p:sp>
      <p:sp>
        <p:nvSpPr>
          <p:cNvPr id="155" name="フリーフォーム: 図形 154">
            <a:extLst>
              <a:ext uri="{FF2B5EF4-FFF2-40B4-BE49-F238E27FC236}">
                <a16:creationId xmlns:a16="http://schemas.microsoft.com/office/drawing/2014/main" id="{FEA63596-EA66-2E8A-0D2B-7F72E4786370}"/>
              </a:ext>
            </a:extLst>
          </p:cNvPr>
          <p:cNvSpPr/>
          <p:nvPr/>
        </p:nvSpPr>
        <p:spPr>
          <a:xfrm>
            <a:off x="2760321" y="3607608"/>
            <a:ext cx="76104" cy="44005"/>
          </a:xfrm>
          <a:custGeom>
            <a:avLst/>
            <a:gdLst>
              <a:gd name="csX0" fmla="*/ 0 w 76104"/>
              <a:gd name="csY0" fmla="*/ 44006 h 44005"/>
              <a:gd name="csX1" fmla="*/ 76105 w 76104"/>
              <a:gd name="csY1" fmla="*/ 0 h 44005"/>
            </a:gdLst>
            <a:ahLst/>
            <a:cxnLst>
              <a:cxn ang="0">
                <a:pos x="csX0" y="csY0"/>
              </a:cxn>
              <a:cxn ang="0">
                <a:pos x="csX1" y="csY1"/>
              </a:cxn>
            </a:cxnLst>
            <a:rect l="l" t="t" r="r" b="b"/>
            <a:pathLst>
              <a:path w="76104" h="44005">
                <a:moveTo>
                  <a:pt x="0" y="44006"/>
                </a:moveTo>
                <a:lnTo>
                  <a:pt x="76105" y="0"/>
                </a:lnTo>
              </a:path>
            </a:pathLst>
          </a:custGeom>
          <a:ln w="19050" cap="rnd">
            <a:solidFill>
              <a:srgbClr val="FF5050"/>
            </a:solidFill>
            <a:prstDash val="solid"/>
            <a:round/>
          </a:ln>
        </p:spPr>
        <p:txBody>
          <a:bodyPr/>
          <a:lstStyle/>
          <a:p>
            <a:endParaRPr lang="ja-JP" altLang="en-US"/>
          </a:p>
        </p:txBody>
      </p:sp>
      <p:sp>
        <p:nvSpPr>
          <p:cNvPr id="156" name="フリーフォーム: 図形 155">
            <a:extLst>
              <a:ext uri="{FF2B5EF4-FFF2-40B4-BE49-F238E27FC236}">
                <a16:creationId xmlns:a16="http://schemas.microsoft.com/office/drawing/2014/main" id="{CD88BCE2-06E3-C348-EE9B-691E6E58EDBB}"/>
              </a:ext>
            </a:extLst>
          </p:cNvPr>
          <p:cNvSpPr/>
          <p:nvPr/>
        </p:nvSpPr>
        <p:spPr>
          <a:xfrm>
            <a:off x="2899862" y="3775725"/>
            <a:ext cx="253746" cy="146494"/>
          </a:xfrm>
          <a:custGeom>
            <a:avLst/>
            <a:gdLst>
              <a:gd name="csX0" fmla="*/ 0 w 253746"/>
              <a:gd name="csY0" fmla="*/ 146494 h 146494"/>
              <a:gd name="csX1" fmla="*/ 253746 w 253746"/>
              <a:gd name="csY1" fmla="*/ 0 h 146494"/>
            </a:gdLst>
            <a:ahLst/>
            <a:cxnLst>
              <a:cxn ang="0">
                <a:pos x="csX0" y="csY0"/>
              </a:cxn>
              <a:cxn ang="0">
                <a:pos x="csX1" y="csY1"/>
              </a:cxn>
            </a:cxnLst>
            <a:rect l="l" t="t" r="r" b="b"/>
            <a:pathLst>
              <a:path w="253746" h="146494">
                <a:moveTo>
                  <a:pt x="0" y="146494"/>
                </a:moveTo>
                <a:lnTo>
                  <a:pt x="253746" y="0"/>
                </a:lnTo>
              </a:path>
            </a:pathLst>
          </a:custGeom>
          <a:ln w="19050" cap="rnd">
            <a:solidFill>
              <a:srgbClr val="FF5050"/>
            </a:solidFill>
            <a:prstDash val="solid"/>
            <a:round/>
          </a:ln>
        </p:spPr>
        <p:txBody>
          <a:bodyPr/>
          <a:lstStyle/>
          <a:p>
            <a:endParaRPr lang="ja-JP" altLang="en-US"/>
          </a:p>
        </p:txBody>
      </p:sp>
      <p:sp>
        <p:nvSpPr>
          <p:cNvPr id="157" name="フリーフォーム: 図形 156">
            <a:extLst>
              <a:ext uri="{FF2B5EF4-FFF2-40B4-BE49-F238E27FC236}">
                <a16:creationId xmlns:a16="http://schemas.microsoft.com/office/drawing/2014/main" id="{208CBBB3-33EC-52A7-E232-8D8F9A0317DC}"/>
              </a:ext>
            </a:extLst>
          </p:cNvPr>
          <p:cNvSpPr/>
          <p:nvPr/>
        </p:nvSpPr>
        <p:spPr>
          <a:xfrm>
            <a:off x="2899862" y="3775820"/>
            <a:ext cx="126873" cy="73247"/>
          </a:xfrm>
          <a:custGeom>
            <a:avLst/>
            <a:gdLst>
              <a:gd name="csX0" fmla="*/ 126873 w 126873"/>
              <a:gd name="csY0" fmla="*/ 0 h 73247"/>
              <a:gd name="csX1" fmla="*/ 0 w 126873"/>
              <a:gd name="csY1" fmla="*/ 73247 h 73247"/>
            </a:gdLst>
            <a:ahLst/>
            <a:cxnLst>
              <a:cxn ang="0">
                <a:pos x="csX0" y="csY0"/>
              </a:cxn>
              <a:cxn ang="0">
                <a:pos x="csX1" y="csY1"/>
              </a:cxn>
            </a:cxnLst>
            <a:rect l="l" t="t" r="r" b="b"/>
            <a:pathLst>
              <a:path w="126873" h="73247">
                <a:moveTo>
                  <a:pt x="126873" y="0"/>
                </a:moveTo>
                <a:lnTo>
                  <a:pt x="0" y="73247"/>
                </a:lnTo>
              </a:path>
            </a:pathLst>
          </a:custGeom>
          <a:ln w="19050" cap="rnd">
            <a:solidFill>
              <a:srgbClr val="FF5050"/>
            </a:solidFill>
            <a:prstDash val="solid"/>
            <a:round/>
          </a:ln>
        </p:spPr>
        <p:txBody>
          <a:bodyPr/>
          <a:lstStyle/>
          <a:p>
            <a:endParaRPr lang="ja-JP" altLang="en-US"/>
          </a:p>
        </p:txBody>
      </p:sp>
      <p:sp>
        <p:nvSpPr>
          <p:cNvPr id="158" name="フリーフォーム: 図形 157">
            <a:extLst>
              <a:ext uri="{FF2B5EF4-FFF2-40B4-BE49-F238E27FC236}">
                <a16:creationId xmlns:a16="http://schemas.microsoft.com/office/drawing/2014/main" id="{FF27F871-E5AC-E0ED-79AD-1D1CF0483206}"/>
              </a:ext>
            </a:extLst>
          </p:cNvPr>
          <p:cNvSpPr/>
          <p:nvPr/>
        </p:nvSpPr>
        <p:spPr>
          <a:xfrm>
            <a:off x="2646116" y="3702573"/>
            <a:ext cx="9525" cy="73152"/>
          </a:xfrm>
          <a:custGeom>
            <a:avLst/>
            <a:gdLst>
              <a:gd name="csX0" fmla="*/ 0 w 9525"/>
              <a:gd name="csY0" fmla="*/ 0 h 73152"/>
              <a:gd name="csX1" fmla="*/ 0 w 9525"/>
              <a:gd name="csY1" fmla="*/ 73152 h 73152"/>
            </a:gdLst>
            <a:ahLst/>
            <a:cxnLst>
              <a:cxn ang="0">
                <a:pos x="csX0" y="csY0"/>
              </a:cxn>
              <a:cxn ang="0">
                <a:pos x="csX1" y="csY1"/>
              </a:cxn>
            </a:cxnLst>
            <a:rect l="l" t="t" r="r" b="b"/>
            <a:pathLst>
              <a:path w="9525" h="73152">
                <a:moveTo>
                  <a:pt x="0" y="0"/>
                </a:moveTo>
                <a:lnTo>
                  <a:pt x="0" y="73152"/>
                </a:lnTo>
              </a:path>
            </a:pathLst>
          </a:custGeom>
          <a:ln w="19050" cap="rnd">
            <a:solidFill>
              <a:srgbClr val="FF5050"/>
            </a:solidFill>
            <a:prstDash val="solid"/>
            <a:round/>
          </a:ln>
        </p:spPr>
        <p:txBody>
          <a:bodyPr/>
          <a:lstStyle/>
          <a:p>
            <a:endParaRPr lang="ja-JP" altLang="en-US"/>
          </a:p>
        </p:txBody>
      </p:sp>
      <p:sp>
        <p:nvSpPr>
          <p:cNvPr id="159" name="フリーフォーム: 図形 158">
            <a:extLst>
              <a:ext uri="{FF2B5EF4-FFF2-40B4-BE49-F238E27FC236}">
                <a16:creationId xmlns:a16="http://schemas.microsoft.com/office/drawing/2014/main" id="{FE769368-6479-7CFF-9551-6BF65740EDED}"/>
              </a:ext>
            </a:extLst>
          </p:cNvPr>
          <p:cNvSpPr/>
          <p:nvPr/>
        </p:nvSpPr>
        <p:spPr>
          <a:xfrm>
            <a:off x="2646116" y="3644089"/>
            <a:ext cx="101250" cy="58483"/>
          </a:xfrm>
          <a:custGeom>
            <a:avLst/>
            <a:gdLst>
              <a:gd name="csX0" fmla="*/ 101251 w 101250"/>
              <a:gd name="csY0" fmla="*/ 0 h 58483"/>
              <a:gd name="csX1" fmla="*/ 0 w 101250"/>
              <a:gd name="csY1" fmla="*/ 58484 h 58483"/>
            </a:gdLst>
            <a:ahLst/>
            <a:cxnLst>
              <a:cxn ang="0">
                <a:pos x="csX0" y="csY0"/>
              </a:cxn>
              <a:cxn ang="0">
                <a:pos x="csX1" y="csY1"/>
              </a:cxn>
            </a:cxnLst>
            <a:rect l="l" t="t" r="r" b="b"/>
            <a:pathLst>
              <a:path w="101250" h="58483">
                <a:moveTo>
                  <a:pt x="101251" y="0"/>
                </a:moveTo>
                <a:lnTo>
                  <a:pt x="0" y="58484"/>
                </a:lnTo>
              </a:path>
            </a:pathLst>
          </a:custGeom>
          <a:ln w="19050" cap="rnd">
            <a:solidFill>
              <a:srgbClr val="FF5050"/>
            </a:solidFill>
            <a:prstDash val="solid"/>
            <a:round/>
          </a:ln>
        </p:spPr>
        <p:txBody>
          <a:bodyPr/>
          <a:lstStyle/>
          <a:p>
            <a:endParaRPr lang="ja-JP" altLang="en-US"/>
          </a:p>
        </p:txBody>
      </p:sp>
      <p:sp>
        <p:nvSpPr>
          <p:cNvPr id="7" name="テキスト ボックス 6">
            <a:extLst>
              <a:ext uri="{FF2B5EF4-FFF2-40B4-BE49-F238E27FC236}">
                <a16:creationId xmlns:a16="http://schemas.microsoft.com/office/drawing/2014/main" id="{A953690E-9DE0-9815-AEB0-D7D0D1E7C989}"/>
              </a:ext>
            </a:extLst>
          </p:cNvPr>
          <p:cNvSpPr txBox="1"/>
          <p:nvPr/>
        </p:nvSpPr>
        <p:spPr>
          <a:xfrm>
            <a:off x="116632" y="4240435"/>
            <a:ext cx="6741366" cy="307777"/>
          </a:xfrm>
          <a:prstGeom prst="rect">
            <a:avLst/>
          </a:prstGeom>
          <a:noFill/>
        </p:spPr>
        <p:txBody>
          <a:bodyPr wrap="square">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STEP5:</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線の足りない部分を補完して完成</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37" name="フリーフォーム: 図形 36">
            <a:extLst>
              <a:ext uri="{FF2B5EF4-FFF2-40B4-BE49-F238E27FC236}">
                <a16:creationId xmlns:a16="http://schemas.microsoft.com/office/drawing/2014/main" id="{3A511BD0-3FE7-98DA-8FE3-03C752662FA5}"/>
              </a:ext>
            </a:extLst>
          </p:cNvPr>
          <p:cNvSpPr/>
          <p:nvPr/>
        </p:nvSpPr>
        <p:spPr>
          <a:xfrm>
            <a:off x="741856" y="5337258"/>
            <a:ext cx="509163" cy="293953"/>
          </a:xfrm>
          <a:custGeom>
            <a:avLst/>
            <a:gdLst>
              <a:gd name="csX0" fmla="*/ 0 w 509163"/>
              <a:gd name="csY0" fmla="*/ 0 h 293953"/>
              <a:gd name="csX1" fmla="*/ 509163 w 509163"/>
              <a:gd name="csY1" fmla="*/ 293954 h 293953"/>
            </a:gdLst>
            <a:ahLst/>
            <a:cxnLst>
              <a:cxn ang="0">
                <a:pos x="csX0" y="csY0"/>
              </a:cxn>
              <a:cxn ang="0">
                <a:pos x="csX1" y="csY1"/>
              </a:cxn>
            </a:cxnLst>
            <a:rect l="l" t="t" r="r" b="b"/>
            <a:pathLst>
              <a:path w="509163" h="293953">
                <a:moveTo>
                  <a:pt x="0" y="0"/>
                </a:moveTo>
                <a:lnTo>
                  <a:pt x="509163" y="293954"/>
                </a:lnTo>
              </a:path>
            </a:pathLst>
          </a:custGeom>
          <a:ln w="19050" cap="rnd">
            <a:solidFill>
              <a:srgbClr val="FFFF00"/>
            </a:solidFill>
            <a:prstDash val="solid"/>
            <a:round/>
          </a:ln>
        </p:spPr>
        <p:txBody>
          <a:bodyPr/>
          <a:lstStyle/>
          <a:p>
            <a:endParaRPr lang="ja-JP" altLang="en-US"/>
          </a:p>
        </p:txBody>
      </p:sp>
      <p:sp>
        <p:nvSpPr>
          <p:cNvPr id="43" name="フリーフォーム: 図形 42">
            <a:extLst>
              <a:ext uri="{FF2B5EF4-FFF2-40B4-BE49-F238E27FC236}">
                <a16:creationId xmlns:a16="http://schemas.microsoft.com/office/drawing/2014/main" id="{AE1761B1-1446-5873-CDC2-FB832248804D}"/>
              </a:ext>
            </a:extLst>
          </p:cNvPr>
          <p:cNvSpPr/>
          <p:nvPr/>
        </p:nvSpPr>
        <p:spPr>
          <a:xfrm>
            <a:off x="741856" y="5484043"/>
            <a:ext cx="509163" cy="293953"/>
          </a:xfrm>
          <a:custGeom>
            <a:avLst/>
            <a:gdLst>
              <a:gd name="csX0" fmla="*/ 0 w 509163"/>
              <a:gd name="csY0" fmla="*/ 0 h 293953"/>
              <a:gd name="csX1" fmla="*/ 509163 w 509163"/>
              <a:gd name="csY1" fmla="*/ 293954 h 293953"/>
            </a:gdLst>
            <a:ahLst/>
            <a:cxnLst>
              <a:cxn ang="0">
                <a:pos x="csX0" y="csY0"/>
              </a:cxn>
              <a:cxn ang="0">
                <a:pos x="csX1" y="csY1"/>
              </a:cxn>
            </a:cxnLst>
            <a:rect l="l" t="t" r="r" b="b"/>
            <a:pathLst>
              <a:path w="509163" h="293953">
                <a:moveTo>
                  <a:pt x="0" y="0"/>
                </a:moveTo>
                <a:lnTo>
                  <a:pt x="509163" y="293954"/>
                </a:lnTo>
              </a:path>
            </a:pathLst>
          </a:custGeom>
          <a:ln w="19050" cap="rnd">
            <a:solidFill>
              <a:srgbClr val="FFFF00"/>
            </a:solidFill>
            <a:prstDash val="solid"/>
            <a:round/>
          </a:ln>
        </p:spPr>
        <p:txBody>
          <a:bodyPr/>
          <a:lstStyle/>
          <a:p>
            <a:endParaRPr lang="ja-JP" altLang="en-US"/>
          </a:p>
        </p:txBody>
      </p:sp>
      <p:sp>
        <p:nvSpPr>
          <p:cNvPr id="56" name="フリーフォーム: 図形 55">
            <a:extLst>
              <a:ext uri="{FF2B5EF4-FFF2-40B4-BE49-F238E27FC236}">
                <a16:creationId xmlns:a16="http://schemas.microsoft.com/office/drawing/2014/main" id="{FA198240-22D7-A166-96B7-802714CB0021}"/>
              </a:ext>
            </a:extLst>
          </p:cNvPr>
          <p:cNvSpPr/>
          <p:nvPr/>
        </p:nvSpPr>
        <p:spPr>
          <a:xfrm>
            <a:off x="843727" y="5161421"/>
            <a:ext cx="127290" cy="73584"/>
          </a:xfrm>
          <a:custGeom>
            <a:avLst/>
            <a:gdLst>
              <a:gd name="csX0" fmla="*/ 0 w 127290"/>
              <a:gd name="csY0" fmla="*/ 0 h 73584"/>
              <a:gd name="csX1" fmla="*/ 127291 w 127290"/>
              <a:gd name="csY1" fmla="*/ 73584 h 73584"/>
            </a:gdLst>
            <a:ahLst/>
            <a:cxnLst>
              <a:cxn ang="0">
                <a:pos x="csX0" y="csY0"/>
              </a:cxn>
              <a:cxn ang="0">
                <a:pos x="csX1" y="csY1"/>
              </a:cxn>
            </a:cxnLst>
            <a:rect l="l" t="t" r="r" b="b"/>
            <a:pathLst>
              <a:path w="127290" h="73584">
                <a:moveTo>
                  <a:pt x="0" y="0"/>
                </a:moveTo>
                <a:lnTo>
                  <a:pt x="127291" y="73584"/>
                </a:lnTo>
              </a:path>
            </a:pathLst>
          </a:custGeom>
          <a:ln w="19050" cap="rnd">
            <a:solidFill>
              <a:srgbClr val="FFFF00"/>
            </a:solidFill>
            <a:prstDash val="solid"/>
            <a:round/>
          </a:ln>
        </p:spPr>
        <p:txBody>
          <a:bodyPr/>
          <a:lstStyle/>
          <a:p>
            <a:endParaRPr lang="ja-JP" altLang="en-US"/>
          </a:p>
        </p:txBody>
      </p:sp>
      <p:sp>
        <p:nvSpPr>
          <p:cNvPr id="58" name="フリーフォーム: 図形 57">
            <a:extLst>
              <a:ext uri="{FF2B5EF4-FFF2-40B4-BE49-F238E27FC236}">
                <a16:creationId xmlns:a16="http://schemas.microsoft.com/office/drawing/2014/main" id="{0680E546-5FE4-497D-7188-AEFE29CC23AD}"/>
              </a:ext>
            </a:extLst>
          </p:cNvPr>
          <p:cNvSpPr/>
          <p:nvPr/>
        </p:nvSpPr>
        <p:spPr>
          <a:xfrm>
            <a:off x="1251019" y="4749732"/>
            <a:ext cx="509163" cy="293953"/>
          </a:xfrm>
          <a:custGeom>
            <a:avLst/>
            <a:gdLst>
              <a:gd name="csX0" fmla="*/ 0 w 509163"/>
              <a:gd name="csY0" fmla="*/ 0 h 293953"/>
              <a:gd name="csX1" fmla="*/ 509163 w 509163"/>
              <a:gd name="csY1" fmla="*/ 293954 h 293953"/>
            </a:gdLst>
            <a:ahLst/>
            <a:cxnLst>
              <a:cxn ang="0">
                <a:pos x="csX0" y="csY0"/>
              </a:cxn>
              <a:cxn ang="0">
                <a:pos x="csX1" y="csY1"/>
              </a:cxn>
            </a:cxnLst>
            <a:rect l="l" t="t" r="r" b="b"/>
            <a:pathLst>
              <a:path w="509163" h="293953">
                <a:moveTo>
                  <a:pt x="0" y="0"/>
                </a:moveTo>
                <a:lnTo>
                  <a:pt x="509163" y="293954"/>
                </a:lnTo>
              </a:path>
            </a:pathLst>
          </a:custGeom>
          <a:ln w="19050" cap="rnd">
            <a:solidFill>
              <a:srgbClr val="FFFF00"/>
            </a:solidFill>
            <a:prstDash val="solid"/>
            <a:round/>
          </a:ln>
        </p:spPr>
        <p:txBody>
          <a:bodyPr/>
          <a:lstStyle/>
          <a:p>
            <a:endParaRPr lang="ja-JP" altLang="en-US"/>
          </a:p>
        </p:txBody>
      </p:sp>
      <p:sp>
        <p:nvSpPr>
          <p:cNvPr id="78" name="フリーフォーム: 図形 77">
            <a:extLst>
              <a:ext uri="{FF2B5EF4-FFF2-40B4-BE49-F238E27FC236}">
                <a16:creationId xmlns:a16="http://schemas.microsoft.com/office/drawing/2014/main" id="{75508A8A-6DF7-C6C2-3BCB-515215EFECF3}"/>
              </a:ext>
            </a:extLst>
          </p:cNvPr>
          <p:cNvSpPr/>
          <p:nvPr/>
        </p:nvSpPr>
        <p:spPr>
          <a:xfrm>
            <a:off x="1225599" y="5381981"/>
            <a:ext cx="127290" cy="73392"/>
          </a:xfrm>
          <a:custGeom>
            <a:avLst/>
            <a:gdLst>
              <a:gd name="csX0" fmla="*/ 0 w 127290"/>
              <a:gd name="csY0" fmla="*/ 0 h 73392"/>
              <a:gd name="csX1" fmla="*/ 127291 w 127290"/>
              <a:gd name="csY1" fmla="*/ 73393 h 73392"/>
            </a:gdLst>
            <a:ahLst/>
            <a:cxnLst>
              <a:cxn ang="0">
                <a:pos x="csX0" y="csY0"/>
              </a:cxn>
              <a:cxn ang="0">
                <a:pos x="csX1" y="csY1"/>
              </a:cxn>
            </a:cxnLst>
            <a:rect l="l" t="t" r="r" b="b"/>
            <a:pathLst>
              <a:path w="127290" h="73392">
                <a:moveTo>
                  <a:pt x="0" y="0"/>
                </a:moveTo>
                <a:lnTo>
                  <a:pt x="127291" y="73393"/>
                </a:lnTo>
              </a:path>
            </a:pathLst>
          </a:custGeom>
          <a:ln w="19050" cap="rnd">
            <a:solidFill>
              <a:srgbClr val="FFFF00"/>
            </a:solidFill>
            <a:prstDash val="solid"/>
            <a:round/>
          </a:ln>
        </p:spPr>
        <p:txBody>
          <a:bodyPr/>
          <a:lstStyle/>
          <a:p>
            <a:endParaRPr lang="ja-JP" altLang="en-US"/>
          </a:p>
        </p:txBody>
      </p:sp>
      <p:sp>
        <p:nvSpPr>
          <p:cNvPr id="87" name="フリーフォーム: 図形 86">
            <a:extLst>
              <a:ext uri="{FF2B5EF4-FFF2-40B4-BE49-F238E27FC236}">
                <a16:creationId xmlns:a16="http://schemas.microsoft.com/office/drawing/2014/main" id="{9D561261-BF3A-A980-2C2A-37B991CC0F25}"/>
              </a:ext>
            </a:extLst>
          </p:cNvPr>
          <p:cNvSpPr/>
          <p:nvPr/>
        </p:nvSpPr>
        <p:spPr>
          <a:xfrm>
            <a:off x="299396" y="4970102"/>
            <a:ext cx="254581" cy="146976"/>
          </a:xfrm>
          <a:custGeom>
            <a:avLst/>
            <a:gdLst>
              <a:gd name="csX0" fmla="*/ 0 w 254581"/>
              <a:gd name="csY0" fmla="*/ 0 h 146976"/>
              <a:gd name="csX1" fmla="*/ 254582 w 254581"/>
              <a:gd name="csY1" fmla="*/ 146977 h 146976"/>
            </a:gdLst>
            <a:ahLst/>
            <a:cxnLst>
              <a:cxn ang="0">
                <a:pos x="csX0" y="csY0"/>
              </a:cxn>
              <a:cxn ang="0">
                <a:pos x="csX1" y="csY1"/>
              </a:cxn>
            </a:cxnLst>
            <a:rect l="l" t="t" r="r" b="b"/>
            <a:pathLst>
              <a:path w="254581" h="146976">
                <a:moveTo>
                  <a:pt x="0" y="0"/>
                </a:moveTo>
                <a:lnTo>
                  <a:pt x="254582" y="146977"/>
                </a:lnTo>
              </a:path>
            </a:pathLst>
          </a:custGeom>
          <a:ln w="19050" cap="rnd">
            <a:solidFill>
              <a:srgbClr val="FFFF00"/>
            </a:solidFill>
            <a:prstDash val="solid"/>
            <a:round/>
          </a:ln>
        </p:spPr>
        <p:txBody>
          <a:bodyPr/>
          <a:lstStyle/>
          <a:p>
            <a:endParaRPr lang="ja-JP" altLang="en-US"/>
          </a:p>
        </p:txBody>
      </p:sp>
      <p:sp>
        <p:nvSpPr>
          <p:cNvPr id="88" name="フリーフォーム: 図形 87">
            <a:extLst>
              <a:ext uri="{FF2B5EF4-FFF2-40B4-BE49-F238E27FC236}">
                <a16:creationId xmlns:a16="http://schemas.microsoft.com/office/drawing/2014/main" id="{E99E6961-7B2F-98E9-6D11-F7CA4DD5E146}"/>
              </a:ext>
            </a:extLst>
          </p:cNvPr>
          <p:cNvSpPr/>
          <p:nvPr/>
        </p:nvSpPr>
        <p:spPr>
          <a:xfrm>
            <a:off x="1760182" y="5043686"/>
            <a:ext cx="19112" cy="440357"/>
          </a:xfrm>
          <a:custGeom>
            <a:avLst/>
            <a:gdLst>
              <a:gd name="csX0" fmla="*/ 0 w 19112"/>
              <a:gd name="csY0" fmla="*/ 440357 h 440357"/>
              <a:gd name="csX1" fmla="*/ 0 w 19112"/>
              <a:gd name="csY1" fmla="*/ 0 h 440357"/>
            </a:gdLst>
            <a:ahLst/>
            <a:cxnLst>
              <a:cxn ang="0">
                <a:pos x="csX0" y="csY0"/>
              </a:cxn>
              <a:cxn ang="0">
                <a:pos x="csX1" y="csY1"/>
              </a:cxn>
            </a:cxnLst>
            <a:rect l="l" t="t" r="r" b="b"/>
            <a:pathLst>
              <a:path w="19112" h="440357">
                <a:moveTo>
                  <a:pt x="0" y="440357"/>
                </a:moveTo>
                <a:lnTo>
                  <a:pt x="0" y="0"/>
                </a:lnTo>
              </a:path>
            </a:pathLst>
          </a:custGeom>
          <a:ln w="19050" cap="rnd">
            <a:solidFill>
              <a:srgbClr val="FFFF00"/>
            </a:solidFill>
            <a:prstDash val="solid"/>
            <a:round/>
          </a:ln>
        </p:spPr>
        <p:txBody>
          <a:bodyPr/>
          <a:lstStyle/>
          <a:p>
            <a:endParaRPr lang="ja-JP" altLang="en-US"/>
          </a:p>
        </p:txBody>
      </p:sp>
      <p:sp>
        <p:nvSpPr>
          <p:cNvPr id="89" name="フリーフォーム: 図形 88">
            <a:extLst>
              <a:ext uri="{FF2B5EF4-FFF2-40B4-BE49-F238E27FC236}">
                <a16:creationId xmlns:a16="http://schemas.microsoft.com/office/drawing/2014/main" id="{EE0A13C2-3AB0-EA25-8CB8-F8A92BA01481}"/>
              </a:ext>
            </a:extLst>
          </p:cNvPr>
          <p:cNvSpPr/>
          <p:nvPr/>
        </p:nvSpPr>
        <p:spPr>
          <a:xfrm>
            <a:off x="1251019" y="5631211"/>
            <a:ext cx="19112" cy="146785"/>
          </a:xfrm>
          <a:custGeom>
            <a:avLst/>
            <a:gdLst>
              <a:gd name="csX0" fmla="*/ 0 w 19112"/>
              <a:gd name="csY0" fmla="*/ 0 h 146785"/>
              <a:gd name="csX1" fmla="*/ 0 w 19112"/>
              <a:gd name="csY1" fmla="*/ 146786 h 146785"/>
            </a:gdLst>
            <a:ahLst/>
            <a:cxnLst>
              <a:cxn ang="0">
                <a:pos x="csX0" y="csY0"/>
              </a:cxn>
              <a:cxn ang="0">
                <a:pos x="csX1" y="csY1"/>
              </a:cxn>
            </a:cxnLst>
            <a:rect l="l" t="t" r="r" b="b"/>
            <a:pathLst>
              <a:path w="19112" h="146785">
                <a:moveTo>
                  <a:pt x="0" y="0"/>
                </a:moveTo>
                <a:lnTo>
                  <a:pt x="0" y="146786"/>
                </a:lnTo>
              </a:path>
            </a:pathLst>
          </a:custGeom>
          <a:ln w="19050" cap="rnd">
            <a:solidFill>
              <a:srgbClr val="FFFF00"/>
            </a:solidFill>
            <a:prstDash val="solid"/>
            <a:round/>
          </a:ln>
        </p:spPr>
        <p:txBody>
          <a:bodyPr/>
          <a:lstStyle/>
          <a:p>
            <a:endParaRPr lang="ja-JP" altLang="en-US"/>
          </a:p>
        </p:txBody>
      </p:sp>
      <p:sp>
        <p:nvSpPr>
          <p:cNvPr id="90" name="フリーフォーム: 図形 89">
            <a:extLst>
              <a:ext uri="{FF2B5EF4-FFF2-40B4-BE49-F238E27FC236}">
                <a16:creationId xmlns:a16="http://schemas.microsoft.com/office/drawing/2014/main" id="{88B538C9-8DA3-658C-CDCD-25B42AE9FFE9}"/>
              </a:ext>
            </a:extLst>
          </p:cNvPr>
          <p:cNvSpPr/>
          <p:nvPr/>
        </p:nvSpPr>
        <p:spPr>
          <a:xfrm>
            <a:off x="1505601" y="5367265"/>
            <a:ext cx="19112" cy="116969"/>
          </a:xfrm>
          <a:custGeom>
            <a:avLst/>
            <a:gdLst>
              <a:gd name="csX0" fmla="*/ 0 w 19112"/>
              <a:gd name="csY0" fmla="*/ 0 h 116969"/>
              <a:gd name="csX1" fmla="*/ 0 w 19112"/>
              <a:gd name="csY1" fmla="*/ 116970 h 116969"/>
            </a:gdLst>
            <a:ahLst/>
            <a:cxnLst>
              <a:cxn ang="0">
                <a:pos x="csX0" y="csY0"/>
              </a:cxn>
              <a:cxn ang="0">
                <a:pos x="csX1" y="csY1"/>
              </a:cxn>
            </a:cxnLst>
            <a:rect l="l" t="t" r="r" b="b"/>
            <a:pathLst>
              <a:path w="19112" h="116969">
                <a:moveTo>
                  <a:pt x="0" y="0"/>
                </a:moveTo>
                <a:lnTo>
                  <a:pt x="0" y="116970"/>
                </a:lnTo>
              </a:path>
            </a:pathLst>
          </a:custGeom>
          <a:ln w="19050" cap="rnd">
            <a:solidFill>
              <a:srgbClr val="FFFF00"/>
            </a:solidFill>
            <a:prstDash val="solid"/>
            <a:round/>
          </a:ln>
        </p:spPr>
        <p:txBody>
          <a:bodyPr/>
          <a:lstStyle/>
          <a:p>
            <a:endParaRPr lang="ja-JP" altLang="en-US"/>
          </a:p>
        </p:txBody>
      </p:sp>
      <p:sp>
        <p:nvSpPr>
          <p:cNvPr id="91" name="フリーフォーム: 図形 90">
            <a:extLst>
              <a:ext uri="{FF2B5EF4-FFF2-40B4-BE49-F238E27FC236}">
                <a16:creationId xmlns:a16="http://schemas.microsoft.com/office/drawing/2014/main" id="{BA468FA5-E44B-2BD5-DBEC-89C8F10B28AF}"/>
              </a:ext>
            </a:extLst>
          </p:cNvPr>
          <p:cNvSpPr/>
          <p:nvPr/>
        </p:nvSpPr>
        <p:spPr>
          <a:xfrm>
            <a:off x="1352890" y="5367265"/>
            <a:ext cx="152710" cy="88109"/>
          </a:xfrm>
          <a:custGeom>
            <a:avLst/>
            <a:gdLst>
              <a:gd name="csX0" fmla="*/ 0 w 152710"/>
              <a:gd name="csY0" fmla="*/ 88110 h 88109"/>
              <a:gd name="csX1" fmla="*/ 152711 w 152710"/>
              <a:gd name="csY1" fmla="*/ 0 h 88109"/>
            </a:gdLst>
            <a:ahLst/>
            <a:cxnLst>
              <a:cxn ang="0">
                <a:pos x="csX0" y="csY0"/>
              </a:cxn>
              <a:cxn ang="0">
                <a:pos x="csX1" y="csY1"/>
              </a:cxn>
            </a:cxnLst>
            <a:rect l="l" t="t" r="r" b="b"/>
            <a:pathLst>
              <a:path w="152710" h="88109">
                <a:moveTo>
                  <a:pt x="0" y="88110"/>
                </a:moveTo>
                <a:lnTo>
                  <a:pt x="152711" y="0"/>
                </a:lnTo>
              </a:path>
            </a:pathLst>
          </a:custGeom>
          <a:ln w="19050" cap="rnd">
            <a:solidFill>
              <a:srgbClr val="FFFF00"/>
            </a:solidFill>
            <a:prstDash val="solid"/>
            <a:round/>
          </a:ln>
        </p:spPr>
        <p:txBody>
          <a:bodyPr/>
          <a:lstStyle/>
          <a:p>
            <a:endParaRPr lang="ja-JP" altLang="en-US"/>
          </a:p>
        </p:txBody>
      </p:sp>
      <p:sp>
        <p:nvSpPr>
          <p:cNvPr id="92" name="フリーフォーム: 図形 91">
            <a:extLst>
              <a:ext uri="{FF2B5EF4-FFF2-40B4-BE49-F238E27FC236}">
                <a16:creationId xmlns:a16="http://schemas.microsoft.com/office/drawing/2014/main" id="{FFE03756-2894-B3FB-934F-DD8C4FC2EF00}"/>
              </a:ext>
            </a:extLst>
          </p:cNvPr>
          <p:cNvSpPr/>
          <p:nvPr/>
        </p:nvSpPr>
        <p:spPr>
          <a:xfrm>
            <a:off x="971018" y="5146704"/>
            <a:ext cx="152710" cy="88300"/>
          </a:xfrm>
          <a:custGeom>
            <a:avLst/>
            <a:gdLst>
              <a:gd name="csX0" fmla="*/ 0 w 152710"/>
              <a:gd name="csY0" fmla="*/ 88301 h 88300"/>
              <a:gd name="csX1" fmla="*/ 152711 w 152710"/>
              <a:gd name="csY1" fmla="*/ 0 h 88300"/>
            </a:gdLst>
            <a:ahLst/>
            <a:cxnLst>
              <a:cxn ang="0">
                <a:pos x="csX0" y="csY0"/>
              </a:cxn>
              <a:cxn ang="0">
                <a:pos x="csX1" y="csY1"/>
              </a:cxn>
            </a:cxnLst>
            <a:rect l="l" t="t" r="r" b="b"/>
            <a:pathLst>
              <a:path w="152710" h="88300">
                <a:moveTo>
                  <a:pt x="0" y="88301"/>
                </a:moveTo>
                <a:lnTo>
                  <a:pt x="152711" y="0"/>
                </a:lnTo>
              </a:path>
            </a:pathLst>
          </a:custGeom>
          <a:ln w="19050" cap="rnd">
            <a:solidFill>
              <a:srgbClr val="FFFF00"/>
            </a:solidFill>
            <a:prstDash val="solid"/>
            <a:round/>
          </a:ln>
        </p:spPr>
        <p:txBody>
          <a:bodyPr/>
          <a:lstStyle/>
          <a:p>
            <a:endParaRPr lang="ja-JP" altLang="en-US"/>
          </a:p>
        </p:txBody>
      </p:sp>
      <p:sp>
        <p:nvSpPr>
          <p:cNvPr id="96" name="フリーフォーム: 図形 95">
            <a:extLst>
              <a:ext uri="{FF2B5EF4-FFF2-40B4-BE49-F238E27FC236}">
                <a16:creationId xmlns:a16="http://schemas.microsoft.com/office/drawing/2014/main" id="{A6F1718F-6FD0-8F53-26AC-58528C35AFD1}"/>
              </a:ext>
            </a:extLst>
          </p:cNvPr>
          <p:cNvSpPr/>
          <p:nvPr/>
        </p:nvSpPr>
        <p:spPr>
          <a:xfrm>
            <a:off x="1251019" y="5484043"/>
            <a:ext cx="509163" cy="293953"/>
          </a:xfrm>
          <a:custGeom>
            <a:avLst/>
            <a:gdLst>
              <a:gd name="csX0" fmla="*/ 0 w 509163"/>
              <a:gd name="csY0" fmla="*/ 293954 h 293953"/>
              <a:gd name="csX1" fmla="*/ 509163 w 509163"/>
              <a:gd name="csY1" fmla="*/ 0 h 293953"/>
            </a:gdLst>
            <a:ahLst/>
            <a:cxnLst>
              <a:cxn ang="0">
                <a:pos x="csX0" y="csY0"/>
              </a:cxn>
              <a:cxn ang="0">
                <a:pos x="csX1" y="csY1"/>
              </a:cxn>
            </a:cxnLst>
            <a:rect l="l" t="t" r="r" b="b"/>
            <a:pathLst>
              <a:path w="509163" h="293953">
                <a:moveTo>
                  <a:pt x="0" y="293954"/>
                </a:moveTo>
                <a:lnTo>
                  <a:pt x="509163" y="0"/>
                </a:lnTo>
              </a:path>
            </a:pathLst>
          </a:custGeom>
          <a:ln w="19050" cap="rnd">
            <a:solidFill>
              <a:srgbClr val="FFFF00"/>
            </a:solidFill>
            <a:prstDash val="solid"/>
            <a:round/>
          </a:ln>
        </p:spPr>
        <p:txBody>
          <a:bodyPr/>
          <a:lstStyle/>
          <a:p>
            <a:endParaRPr lang="ja-JP" altLang="en-US"/>
          </a:p>
        </p:txBody>
      </p:sp>
      <p:sp>
        <p:nvSpPr>
          <p:cNvPr id="97" name="フリーフォーム: 図形 96">
            <a:extLst>
              <a:ext uri="{FF2B5EF4-FFF2-40B4-BE49-F238E27FC236}">
                <a16:creationId xmlns:a16="http://schemas.microsoft.com/office/drawing/2014/main" id="{79C66EC2-A04F-E742-4428-DC9611BAF2D8}"/>
              </a:ext>
            </a:extLst>
          </p:cNvPr>
          <p:cNvSpPr/>
          <p:nvPr/>
        </p:nvSpPr>
        <p:spPr>
          <a:xfrm>
            <a:off x="1251019" y="5484235"/>
            <a:ext cx="254581" cy="146976"/>
          </a:xfrm>
          <a:custGeom>
            <a:avLst/>
            <a:gdLst>
              <a:gd name="csX0" fmla="*/ 254582 w 254581"/>
              <a:gd name="csY0" fmla="*/ 0 h 146976"/>
              <a:gd name="csX1" fmla="*/ 0 w 254581"/>
              <a:gd name="csY1" fmla="*/ 146977 h 146976"/>
            </a:gdLst>
            <a:ahLst/>
            <a:cxnLst>
              <a:cxn ang="0">
                <a:pos x="csX0" y="csY0"/>
              </a:cxn>
              <a:cxn ang="0">
                <a:pos x="csX1" y="csY1"/>
              </a:cxn>
            </a:cxnLst>
            <a:rect l="l" t="t" r="r" b="b"/>
            <a:pathLst>
              <a:path w="254581" h="146976">
                <a:moveTo>
                  <a:pt x="254582" y="0"/>
                </a:moveTo>
                <a:lnTo>
                  <a:pt x="0" y="146977"/>
                </a:lnTo>
              </a:path>
            </a:pathLst>
          </a:custGeom>
          <a:ln w="19050" cap="rnd">
            <a:solidFill>
              <a:srgbClr val="FFFF00"/>
            </a:solidFill>
            <a:prstDash val="solid"/>
            <a:round/>
          </a:ln>
        </p:spPr>
        <p:txBody>
          <a:bodyPr/>
          <a:lstStyle/>
          <a:p>
            <a:endParaRPr lang="ja-JP" altLang="en-US"/>
          </a:p>
        </p:txBody>
      </p:sp>
      <p:sp>
        <p:nvSpPr>
          <p:cNvPr id="98" name="フリーフォーム: 図形 97">
            <a:extLst>
              <a:ext uri="{FF2B5EF4-FFF2-40B4-BE49-F238E27FC236}">
                <a16:creationId xmlns:a16="http://schemas.microsoft.com/office/drawing/2014/main" id="{C4628FEA-8D9F-3481-BAD8-65186AC4B083}"/>
              </a:ext>
            </a:extLst>
          </p:cNvPr>
          <p:cNvSpPr/>
          <p:nvPr/>
        </p:nvSpPr>
        <p:spPr>
          <a:xfrm>
            <a:off x="741856" y="5337258"/>
            <a:ext cx="19112" cy="146785"/>
          </a:xfrm>
          <a:custGeom>
            <a:avLst/>
            <a:gdLst>
              <a:gd name="csX0" fmla="*/ 0 w 19112"/>
              <a:gd name="csY0" fmla="*/ 0 h 146785"/>
              <a:gd name="csX1" fmla="*/ 0 w 19112"/>
              <a:gd name="csY1" fmla="*/ 146786 h 146785"/>
            </a:gdLst>
            <a:ahLst/>
            <a:cxnLst>
              <a:cxn ang="0">
                <a:pos x="csX0" y="csY0"/>
              </a:cxn>
              <a:cxn ang="0">
                <a:pos x="csX1" y="csY1"/>
              </a:cxn>
            </a:cxnLst>
            <a:rect l="l" t="t" r="r" b="b"/>
            <a:pathLst>
              <a:path w="19112" h="146785">
                <a:moveTo>
                  <a:pt x="0" y="0"/>
                </a:moveTo>
                <a:lnTo>
                  <a:pt x="0" y="146786"/>
                </a:lnTo>
              </a:path>
            </a:pathLst>
          </a:custGeom>
          <a:ln w="19050" cap="rnd">
            <a:solidFill>
              <a:srgbClr val="FFFF00"/>
            </a:solidFill>
            <a:prstDash val="solid"/>
            <a:round/>
          </a:ln>
        </p:spPr>
        <p:txBody>
          <a:bodyPr/>
          <a:lstStyle/>
          <a:p>
            <a:endParaRPr lang="ja-JP" altLang="en-US"/>
          </a:p>
        </p:txBody>
      </p:sp>
      <p:sp>
        <p:nvSpPr>
          <p:cNvPr id="99" name="フリーフォーム: 図形 98">
            <a:extLst>
              <a:ext uri="{FF2B5EF4-FFF2-40B4-BE49-F238E27FC236}">
                <a16:creationId xmlns:a16="http://schemas.microsoft.com/office/drawing/2014/main" id="{7DE278B4-95FA-7952-CAF9-529002162B9A}"/>
              </a:ext>
            </a:extLst>
          </p:cNvPr>
          <p:cNvSpPr/>
          <p:nvPr/>
        </p:nvSpPr>
        <p:spPr>
          <a:xfrm>
            <a:off x="741856" y="5219905"/>
            <a:ext cx="203168" cy="117352"/>
          </a:xfrm>
          <a:custGeom>
            <a:avLst/>
            <a:gdLst>
              <a:gd name="csX0" fmla="*/ 203168 w 203168"/>
              <a:gd name="csY0" fmla="*/ 0 h 117352"/>
              <a:gd name="csX1" fmla="*/ 0 w 203168"/>
              <a:gd name="csY1" fmla="*/ 117352 h 117352"/>
            </a:gdLst>
            <a:ahLst/>
            <a:cxnLst>
              <a:cxn ang="0">
                <a:pos x="csX0" y="csY0"/>
              </a:cxn>
              <a:cxn ang="0">
                <a:pos x="csX1" y="csY1"/>
              </a:cxn>
            </a:cxnLst>
            <a:rect l="l" t="t" r="r" b="b"/>
            <a:pathLst>
              <a:path w="203168" h="117352">
                <a:moveTo>
                  <a:pt x="203168" y="0"/>
                </a:moveTo>
                <a:lnTo>
                  <a:pt x="0" y="117352"/>
                </a:lnTo>
              </a:path>
            </a:pathLst>
          </a:custGeom>
          <a:ln w="19050" cap="rnd">
            <a:solidFill>
              <a:srgbClr val="FFFF00"/>
            </a:solidFill>
            <a:prstDash val="solid"/>
            <a:round/>
          </a:ln>
        </p:spPr>
        <p:txBody>
          <a:bodyPr/>
          <a:lstStyle/>
          <a:p>
            <a:endParaRPr lang="ja-JP" altLang="en-US"/>
          </a:p>
        </p:txBody>
      </p:sp>
      <p:sp>
        <p:nvSpPr>
          <p:cNvPr id="101" name="テキスト ボックス 100">
            <a:extLst>
              <a:ext uri="{FF2B5EF4-FFF2-40B4-BE49-F238E27FC236}">
                <a16:creationId xmlns:a16="http://schemas.microsoft.com/office/drawing/2014/main" id="{F7101A12-791F-F244-0498-86585558F826}"/>
              </a:ext>
            </a:extLst>
          </p:cNvPr>
          <p:cNvSpPr txBox="1"/>
          <p:nvPr/>
        </p:nvSpPr>
        <p:spPr>
          <a:xfrm>
            <a:off x="698990" y="5990276"/>
            <a:ext cx="954107"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表示</a:t>
            </a: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×2.00</a:t>
            </a:r>
          </a:p>
        </p:txBody>
      </p:sp>
      <p:sp>
        <p:nvSpPr>
          <p:cNvPr id="143" name="矢印: 右 142">
            <a:extLst>
              <a:ext uri="{FF2B5EF4-FFF2-40B4-BE49-F238E27FC236}">
                <a16:creationId xmlns:a16="http://schemas.microsoft.com/office/drawing/2014/main" id="{1AF2BA7C-7352-7211-3C0F-FDEBA45833F4}"/>
              </a:ext>
            </a:extLst>
          </p:cNvPr>
          <p:cNvSpPr/>
          <p:nvPr/>
        </p:nvSpPr>
        <p:spPr>
          <a:xfrm>
            <a:off x="2302405" y="5024579"/>
            <a:ext cx="36000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5" name="グラフィックス 164">
            <a:extLst>
              <a:ext uri="{FF2B5EF4-FFF2-40B4-BE49-F238E27FC236}">
                <a16:creationId xmlns:a16="http://schemas.microsoft.com/office/drawing/2014/main" id="{A32A620E-4BD2-B8B6-D10D-94E70751C10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61715" y="4794330"/>
            <a:ext cx="1051200" cy="1051200"/>
          </a:xfrm>
          <a:prstGeom prst="rect">
            <a:avLst/>
          </a:prstGeom>
        </p:spPr>
      </p:pic>
      <p:sp>
        <p:nvSpPr>
          <p:cNvPr id="166" name="矢印: 右 165">
            <a:extLst>
              <a:ext uri="{FF2B5EF4-FFF2-40B4-BE49-F238E27FC236}">
                <a16:creationId xmlns:a16="http://schemas.microsoft.com/office/drawing/2014/main" id="{B63FD96B-6270-16E1-536B-61C3F0E3D1BA}"/>
              </a:ext>
            </a:extLst>
          </p:cNvPr>
          <p:cNvSpPr/>
          <p:nvPr/>
        </p:nvSpPr>
        <p:spPr>
          <a:xfrm>
            <a:off x="4376621" y="5024579"/>
            <a:ext cx="36000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テキスト ボックス 166">
            <a:extLst>
              <a:ext uri="{FF2B5EF4-FFF2-40B4-BE49-F238E27FC236}">
                <a16:creationId xmlns:a16="http://schemas.microsoft.com/office/drawing/2014/main" id="{9CC8F798-C6AA-CFF9-6F57-86E78506E28A}"/>
              </a:ext>
            </a:extLst>
          </p:cNvPr>
          <p:cNvSpPr txBox="1"/>
          <p:nvPr/>
        </p:nvSpPr>
        <p:spPr>
          <a:xfrm>
            <a:off x="3032956" y="5990276"/>
            <a:ext cx="1107996"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線を描き足す</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pic>
        <p:nvPicPr>
          <p:cNvPr id="168" name="グラフィックス 167">
            <a:extLst>
              <a:ext uri="{FF2B5EF4-FFF2-40B4-BE49-F238E27FC236}">
                <a16:creationId xmlns:a16="http://schemas.microsoft.com/office/drawing/2014/main" id="{8E595ECB-BE06-5377-255F-F74E39A885A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18342" y="4794330"/>
            <a:ext cx="1051200" cy="1051200"/>
          </a:xfrm>
          <a:prstGeom prst="rect">
            <a:avLst/>
          </a:prstGeom>
        </p:spPr>
      </p:pic>
      <p:sp>
        <p:nvSpPr>
          <p:cNvPr id="169" name="テキスト ボックス 168">
            <a:extLst>
              <a:ext uri="{FF2B5EF4-FFF2-40B4-BE49-F238E27FC236}">
                <a16:creationId xmlns:a16="http://schemas.microsoft.com/office/drawing/2014/main" id="{BA3D49F4-1548-2AA2-0716-8C263AA1F911}"/>
              </a:ext>
            </a:extLst>
          </p:cNvPr>
          <p:cNvSpPr txBox="1"/>
          <p:nvPr/>
        </p:nvSpPr>
        <p:spPr>
          <a:xfrm>
            <a:off x="5373216" y="5990276"/>
            <a:ext cx="492443"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完成</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171" name="テキスト ボックス 170">
            <a:extLst>
              <a:ext uri="{FF2B5EF4-FFF2-40B4-BE49-F238E27FC236}">
                <a16:creationId xmlns:a16="http://schemas.microsoft.com/office/drawing/2014/main" id="{41F5F3D9-46FE-C73B-CCC4-D115E0921E37}"/>
              </a:ext>
            </a:extLst>
          </p:cNvPr>
          <p:cNvSpPr txBox="1"/>
          <p:nvPr/>
        </p:nvSpPr>
        <p:spPr>
          <a:xfrm>
            <a:off x="116632" y="6699535"/>
            <a:ext cx="6741366" cy="1385764"/>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メリット：</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・縮小と回転を一元化することで工程を省略でき、計測によるミスも減らせる。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・作図工程がパスを並べるだけと簡略化できる。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デメリット：</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・この手法と、投影図についての理論を理解していないと、必要な部品が選べない。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172" name="矢印: 右 171">
            <a:extLst>
              <a:ext uri="{FF2B5EF4-FFF2-40B4-BE49-F238E27FC236}">
                <a16:creationId xmlns:a16="http://schemas.microsoft.com/office/drawing/2014/main" id="{E345B414-8CBB-7FB2-464B-A1B02F546EAD}"/>
              </a:ext>
            </a:extLst>
          </p:cNvPr>
          <p:cNvSpPr/>
          <p:nvPr/>
        </p:nvSpPr>
        <p:spPr>
          <a:xfrm rot="5400000">
            <a:off x="2675987" y="2972353"/>
            <a:ext cx="36000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07106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AD9A1F58-1836-655E-9143-FB0FB625E09D}"/>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B30BA3BB-87B9-48A5-EA64-EE7D1664ED62}"/>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7" name="テキスト ボックス 6">
            <a:extLst>
              <a:ext uri="{FF2B5EF4-FFF2-40B4-BE49-F238E27FC236}">
                <a16:creationId xmlns:a16="http://schemas.microsoft.com/office/drawing/2014/main" id="{5F27FFEC-4231-666F-9193-92EACA80D8C4}"/>
              </a:ext>
            </a:extLst>
          </p:cNvPr>
          <p:cNvSpPr txBox="1"/>
          <p:nvPr/>
        </p:nvSpPr>
        <p:spPr>
          <a:xfrm>
            <a:off x="116632" y="3294341"/>
            <a:ext cx="6741366" cy="307777"/>
          </a:xfrm>
          <a:prstGeom prst="rect">
            <a:avLst/>
          </a:prstGeom>
          <a:noFill/>
        </p:spPr>
        <p:txBody>
          <a:bodyPr wrap="square">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STEP1:</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投影面に正円を描いた正立方体を作成する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2" name="テキスト ボックス 1">
            <a:extLst>
              <a:ext uri="{FF2B5EF4-FFF2-40B4-BE49-F238E27FC236}">
                <a16:creationId xmlns:a16="http://schemas.microsoft.com/office/drawing/2014/main" id="{4D47570C-1C0B-72AA-C3A4-B32E257B7238}"/>
              </a:ext>
            </a:extLst>
          </p:cNvPr>
          <p:cNvSpPr txBox="1"/>
          <p:nvPr/>
        </p:nvSpPr>
        <p:spPr>
          <a:xfrm>
            <a:off x="116632" y="745300"/>
            <a:ext cx="6741366" cy="739048"/>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～ぼくのかんがえたさいきょうの作図方法～</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表題通り、筆者が考案した「手っ取り早く」斜視図を描く方法です。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従来の手順は無視していますので、以降、そういうモノとしてご覧ください。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8" name="テキスト ボックス 7">
            <a:extLst>
              <a:ext uri="{FF2B5EF4-FFF2-40B4-BE49-F238E27FC236}">
                <a16:creationId xmlns:a16="http://schemas.microsoft.com/office/drawing/2014/main" id="{DCB15742-E253-C22C-DE9A-1C2F965CFDA4}"/>
              </a:ext>
            </a:extLst>
          </p:cNvPr>
          <p:cNvSpPr txBox="1"/>
          <p:nvPr/>
        </p:nvSpPr>
        <p:spPr>
          <a:xfrm>
            <a:off x="116632" y="1574100"/>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例）下の三角図からアイソメトリック図を作図します。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3" name="テキスト ボックス 22">
            <a:extLst>
              <a:ext uri="{FF2B5EF4-FFF2-40B4-BE49-F238E27FC236}">
                <a16:creationId xmlns:a16="http://schemas.microsoft.com/office/drawing/2014/main" id="{431188A6-F877-E3D0-39FB-6334759E7E4D}"/>
              </a:ext>
            </a:extLst>
          </p:cNvPr>
          <p:cNvSpPr txBox="1"/>
          <p:nvPr/>
        </p:nvSpPr>
        <p:spPr>
          <a:xfrm>
            <a:off x="1824792" y="2198054"/>
            <a:ext cx="1723549" cy="646331"/>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アイソメトリック：</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傾き角＝</a:t>
            </a: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30</a:t>
            </a: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度（左右）</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縮み率＝</a:t>
            </a:r>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0.82</a:t>
            </a:r>
          </a:p>
        </p:txBody>
      </p:sp>
      <p:pic>
        <p:nvPicPr>
          <p:cNvPr id="100" name="グラフィックス 99">
            <a:extLst>
              <a:ext uri="{FF2B5EF4-FFF2-40B4-BE49-F238E27FC236}">
                <a16:creationId xmlns:a16="http://schemas.microsoft.com/office/drawing/2014/main" id="{6B73B2B3-9F3A-DEF0-9CFC-4BDAB00A066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5590" y="2040508"/>
            <a:ext cx="1327937" cy="1080000"/>
          </a:xfrm>
          <a:prstGeom prst="rect">
            <a:avLst/>
          </a:prstGeom>
        </p:spPr>
      </p:pic>
      <p:sp>
        <p:nvSpPr>
          <p:cNvPr id="126" name="テキスト ボックス 125">
            <a:extLst>
              <a:ext uri="{FF2B5EF4-FFF2-40B4-BE49-F238E27FC236}">
                <a16:creationId xmlns:a16="http://schemas.microsoft.com/office/drawing/2014/main" id="{0C684F31-7537-EA81-609F-5378657CC1BC}"/>
              </a:ext>
            </a:extLst>
          </p:cNvPr>
          <p:cNvSpPr txBox="1"/>
          <p:nvPr/>
        </p:nvSpPr>
        <p:spPr>
          <a:xfrm>
            <a:off x="116632" y="3621998"/>
            <a:ext cx="6741366" cy="739048"/>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作図補助としての要素なので、スクリプトで機械的に処理します。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傾き角度はこれから作図する内容に合わせます。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正投影図の寸法は、一辺（直径）が</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100pt</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。（記憶できれば何でもよいです）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28" name="グラフィックス 127">
            <a:extLst>
              <a:ext uri="{FF2B5EF4-FFF2-40B4-BE49-F238E27FC236}">
                <a16:creationId xmlns:a16="http://schemas.microsoft.com/office/drawing/2014/main" id="{CFC8D867-4915-6403-DDA3-644647EAD6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8680" y="4536825"/>
            <a:ext cx="1362075" cy="1562100"/>
          </a:xfrm>
          <a:prstGeom prst="rect">
            <a:avLst/>
          </a:prstGeom>
        </p:spPr>
      </p:pic>
      <p:sp>
        <p:nvSpPr>
          <p:cNvPr id="129" name="テキスト ボックス 128">
            <a:extLst>
              <a:ext uri="{FF2B5EF4-FFF2-40B4-BE49-F238E27FC236}">
                <a16:creationId xmlns:a16="http://schemas.microsoft.com/office/drawing/2014/main" id="{78C46D6D-D143-5479-9DD3-9BCEC4566ABC}"/>
              </a:ext>
            </a:extLst>
          </p:cNvPr>
          <p:cNvSpPr txBox="1"/>
          <p:nvPr/>
        </p:nvSpPr>
        <p:spPr>
          <a:xfrm>
            <a:off x="2060848" y="4615061"/>
            <a:ext cx="4493538" cy="646331"/>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ちなみにこの図は、</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クラシカルでシンプルスタンダードな手法で作図する場合に、</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参考図として参照する図です。</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130" name="テキスト ボックス 129">
            <a:extLst>
              <a:ext uri="{FF2B5EF4-FFF2-40B4-BE49-F238E27FC236}">
                <a16:creationId xmlns:a16="http://schemas.microsoft.com/office/drawing/2014/main" id="{12A83312-E18F-F399-B665-343161D53558}"/>
              </a:ext>
            </a:extLst>
          </p:cNvPr>
          <p:cNvSpPr txBox="1"/>
          <p:nvPr/>
        </p:nvSpPr>
        <p:spPr>
          <a:xfrm>
            <a:off x="116632" y="6329089"/>
            <a:ext cx="6741366" cy="307777"/>
          </a:xfrm>
          <a:prstGeom prst="rect">
            <a:avLst/>
          </a:prstGeom>
          <a:noFill/>
        </p:spPr>
        <p:txBody>
          <a:bodyPr wrap="square">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a:t>
            </a:r>
            <a:r>
              <a:rPr kumimoji="1" lang="ja-JP" altLang="en-US" sz="1400" dirty="0">
                <a:solidFill>
                  <a:srgbClr val="FFC000"/>
                </a:solidFill>
                <a:latin typeface="UD デジタル 教科書体 N-B" panose="02020700000000000000" pitchFamily="17" charset="-128"/>
                <a:ea typeface="UD デジタル 教科書体 N-B" panose="02020700000000000000" pitchFamily="17" charset="-128"/>
              </a:rPr>
              <a:t>２</a:t>
            </a:r>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基になった正投影図を描きます</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pic>
        <p:nvPicPr>
          <p:cNvPr id="131" name="グラフィックス 130">
            <a:extLst>
              <a:ext uri="{FF2B5EF4-FFF2-40B4-BE49-F238E27FC236}">
                <a16:creationId xmlns:a16="http://schemas.microsoft.com/office/drawing/2014/main" id="{2C799B9C-BB13-4FF8-6ECC-7266BCA89A6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48680" y="7166698"/>
            <a:ext cx="1362075" cy="1562100"/>
          </a:xfrm>
          <a:prstGeom prst="rect">
            <a:avLst/>
          </a:prstGeom>
        </p:spPr>
      </p:pic>
      <p:sp>
        <p:nvSpPr>
          <p:cNvPr id="132" name="テキスト ボックス 131">
            <a:extLst>
              <a:ext uri="{FF2B5EF4-FFF2-40B4-BE49-F238E27FC236}">
                <a16:creationId xmlns:a16="http://schemas.microsoft.com/office/drawing/2014/main" id="{6FD5D514-3FA5-E3AE-B897-124FC22BC69B}"/>
              </a:ext>
            </a:extLst>
          </p:cNvPr>
          <p:cNvSpPr txBox="1"/>
          <p:nvPr/>
        </p:nvSpPr>
        <p:spPr>
          <a:xfrm>
            <a:off x="116632" y="9347205"/>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次項：一番簡単な作図方法の続き</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135" name="グラフィックス 133">
            <a:extLst>
              <a:ext uri="{FF2B5EF4-FFF2-40B4-BE49-F238E27FC236}">
                <a16:creationId xmlns:a16="http://schemas.microsoft.com/office/drawing/2014/main" id="{02F2BB1A-D24F-A394-F72C-58ACC7EDEC7C}"/>
              </a:ext>
            </a:extLst>
          </p:cNvPr>
          <p:cNvSpPr/>
          <p:nvPr/>
        </p:nvSpPr>
        <p:spPr>
          <a:xfrm>
            <a:off x="2467257" y="7495481"/>
            <a:ext cx="952500" cy="952500"/>
          </a:xfrm>
          <a:prstGeom prst="rect">
            <a:avLst/>
          </a:prstGeom>
          <a:noFill/>
          <a:ln w="19050" cap="rnd">
            <a:solidFill>
              <a:srgbClr val="FFFF00"/>
            </a:solidFill>
            <a:prstDash val="solid"/>
            <a:round/>
          </a:ln>
        </p:spPr>
        <p:txBody>
          <a:bodyPr/>
          <a:lstStyle/>
          <a:p>
            <a:endParaRPr lang="ja-JP" altLang="en-US" dirty="0"/>
          </a:p>
        </p:txBody>
      </p:sp>
      <p:sp>
        <p:nvSpPr>
          <p:cNvPr id="136" name="テキスト ボックス 135">
            <a:extLst>
              <a:ext uri="{FF2B5EF4-FFF2-40B4-BE49-F238E27FC236}">
                <a16:creationId xmlns:a16="http://schemas.microsoft.com/office/drawing/2014/main" id="{C8CA6863-D491-768C-FF57-A786A4CF456A}"/>
              </a:ext>
            </a:extLst>
          </p:cNvPr>
          <p:cNvSpPr txBox="1"/>
          <p:nvPr/>
        </p:nvSpPr>
        <p:spPr>
          <a:xfrm>
            <a:off x="116632" y="6602208"/>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これらの図を基準として、三角図を変形させます。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121499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6895D87C-5812-089C-8BDA-11E3342B5A33}"/>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B31AE452-73E4-FB1D-BCED-7E003F4E5FBE}"/>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2" name="テキスト ボックス 1">
            <a:extLst>
              <a:ext uri="{FF2B5EF4-FFF2-40B4-BE49-F238E27FC236}">
                <a16:creationId xmlns:a16="http://schemas.microsoft.com/office/drawing/2014/main" id="{BDC0EF5E-6E93-6461-EC9F-5738BBD0DE7E}"/>
              </a:ext>
            </a:extLst>
          </p:cNvPr>
          <p:cNvSpPr txBox="1"/>
          <p:nvPr/>
        </p:nvSpPr>
        <p:spPr>
          <a:xfrm>
            <a:off x="116632" y="745300"/>
            <a:ext cx="6741366" cy="307777"/>
          </a:xfrm>
          <a:prstGeom prst="rect">
            <a:avLst/>
          </a:prstGeom>
          <a:noFill/>
        </p:spPr>
        <p:txBody>
          <a:bodyPr wrap="square">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STEP3:</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三角図を用意する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grpSp>
        <p:nvGrpSpPr>
          <p:cNvPr id="41" name="グループ化 40">
            <a:extLst>
              <a:ext uri="{FF2B5EF4-FFF2-40B4-BE49-F238E27FC236}">
                <a16:creationId xmlns:a16="http://schemas.microsoft.com/office/drawing/2014/main" id="{B1FAB7CF-0D19-8F95-0CEE-6358FB26A3E7}"/>
              </a:ext>
            </a:extLst>
          </p:cNvPr>
          <p:cNvGrpSpPr/>
          <p:nvPr/>
        </p:nvGrpSpPr>
        <p:grpSpPr>
          <a:xfrm>
            <a:off x="370675" y="2229713"/>
            <a:ext cx="658573" cy="495355"/>
            <a:chOff x="370675" y="2229713"/>
            <a:chExt cx="658573" cy="495355"/>
          </a:xfrm>
        </p:grpSpPr>
        <p:sp>
          <p:nvSpPr>
            <p:cNvPr id="4" name="フリーフォーム: 図形 3">
              <a:extLst>
                <a:ext uri="{FF2B5EF4-FFF2-40B4-BE49-F238E27FC236}">
                  <a16:creationId xmlns:a16="http://schemas.microsoft.com/office/drawing/2014/main" id="{973F7DEE-083B-93DA-9416-07868FDF4830}"/>
                </a:ext>
              </a:extLst>
            </p:cNvPr>
            <p:cNvSpPr/>
            <p:nvPr/>
          </p:nvSpPr>
          <p:spPr>
            <a:xfrm>
              <a:off x="370675" y="2556093"/>
              <a:ext cx="5757" cy="163218"/>
            </a:xfrm>
            <a:custGeom>
              <a:avLst/>
              <a:gdLst>
                <a:gd name="csX0" fmla="*/ 0 w 5757"/>
                <a:gd name="csY0" fmla="*/ 0 h 163218"/>
                <a:gd name="csX1" fmla="*/ 0 w 5757"/>
                <a:gd name="csY1" fmla="*/ 163219 h 163218"/>
              </a:gdLst>
              <a:ahLst/>
              <a:cxnLst>
                <a:cxn ang="0">
                  <a:pos x="csX0" y="csY0"/>
                </a:cxn>
                <a:cxn ang="0">
                  <a:pos x="csX1" y="csY1"/>
                </a:cxn>
              </a:cxnLst>
              <a:rect l="l" t="t" r="r" b="b"/>
              <a:pathLst>
                <a:path w="5757" h="163218">
                  <a:moveTo>
                    <a:pt x="0" y="0"/>
                  </a:moveTo>
                  <a:lnTo>
                    <a:pt x="0" y="163219"/>
                  </a:lnTo>
                </a:path>
              </a:pathLst>
            </a:custGeom>
            <a:ln w="19050" cap="rnd">
              <a:solidFill>
                <a:srgbClr val="FFFF00"/>
              </a:solidFill>
              <a:prstDash val="solid"/>
              <a:round/>
            </a:ln>
          </p:spPr>
          <p:txBody>
            <a:bodyPr/>
            <a:lstStyle/>
            <a:p>
              <a:endParaRPr lang="ja-JP" altLang="en-US"/>
            </a:p>
          </p:txBody>
        </p:sp>
        <p:sp>
          <p:nvSpPr>
            <p:cNvPr id="5" name="フリーフォーム: 図形 4">
              <a:extLst>
                <a:ext uri="{FF2B5EF4-FFF2-40B4-BE49-F238E27FC236}">
                  <a16:creationId xmlns:a16="http://schemas.microsoft.com/office/drawing/2014/main" id="{886E4885-4152-69AF-6F1E-3AA75B001146}"/>
                </a:ext>
              </a:extLst>
            </p:cNvPr>
            <p:cNvSpPr/>
            <p:nvPr/>
          </p:nvSpPr>
          <p:spPr>
            <a:xfrm>
              <a:off x="370675" y="2556093"/>
              <a:ext cx="652816" cy="5757"/>
            </a:xfrm>
            <a:custGeom>
              <a:avLst/>
              <a:gdLst>
                <a:gd name="csX0" fmla="*/ 0 w 652816"/>
                <a:gd name="csY0" fmla="*/ 0 h 5757"/>
                <a:gd name="csX1" fmla="*/ 652817 w 652816"/>
                <a:gd name="csY1" fmla="*/ 0 h 5757"/>
              </a:gdLst>
              <a:ahLst/>
              <a:cxnLst>
                <a:cxn ang="0">
                  <a:pos x="csX0" y="csY0"/>
                </a:cxn>
                <a:cxn ang="0">
                  <a:pos x="csX1" y="csY1"/>
                </a:cxn>
              </a:cxnLst>
              <a:rect l="l" t="t" r="r" b="b"/>
              <a:pathLst>
                <a:path w="652816" h="5757">
                  <a:moveTo>
                    <a:pt x="0" y="0"/>
                  </a:moveTo>
                  <a:lnTo>
                    <a:pt x="652817" y="0"/>
                  </a:lnTo>
                </a:path>
              </a:pathLst>
            </a:custGeom>
            <a:ln w="19050" cap="rnd">
              <a:solidFill>
                <a:srgbClr val="FFFF00"/>
              </a:solidFill>
              <a:prstDash val="solid"/>
              <a:round/>
            </a:ln>
          </p:spPr>
          <p:txBody>
            <a:bodyPr/>
            <a:lstStyle/>
            <a:p>
              <a:endParaRPr lang="ja-JP" altLang="en-US"/>
            </a:p>
          </p:txBody>
        </p:sp>
        <p:sp>
          <p:nvSpPr>
            <p:cNvPr id="9" name="フリーフォーム: 図形 8">
              <a:extLst>
                <a:ext uri="{FF2B5EF4-FFF2-40B4-BE49-F238E27FC236}">
                  <a16:creationId xmlns:a16="http://schemas.microsoft.com/office/drawing/2014/main" id="{AD0F96B1-3408-A7F2-E25A-3A40AC94A913}"/>
                </a:ext>
              </a:extLst>
            </p:cNvPr>
            <p:cNvSpPr/>
            <p:nvPr/>
          </p:nvSpPr>
          <p:spPr>
            <a:xfrm>
              <a:off x="1023491" y="2556093"/>
              <a:ext cx="5757" cy="163218"/>
            </a:xfrm>
            <a:custGeom>
              <a:avLst/>
              <a:gdLst>
                <a:gd name="csX0" fmla="*/ 0 w 5757"/>
                <a:gd name="csY0" fmla="*/ 0 h 163218"/>
                <a:gd name="csX1" fmla="*/ 0 w 5757"/>
                <a:gd name="csY1" fmla="*/ 163219 h 163218"/>
              </a:gdLst>
              <a:ahLst/>
              <a:cxnLst>
                <a:cxn ang="0">
                  <a:pos x="csX0" y="csY0"/>
                </a:cxn>
                <a:cxn ang="0">
                  <a:pos x="csX1" y="csY1"/>
                </a:cxn>
              </a:cxnLst>
              <a:rect l="l" t="t" r="r" b="b"/>
              <a:pathLst>
                <a:path w="5757" h="163218">
                  <a:moveTo>
                    <a:pt x="0" y="0"/>
                  </a:moveTo>
                  <a:lnTo>
                    <a:pt x="0" y="163219"/>
                  </a:lnTo>
                </a:path>
              </a:pathLst>
            </a:custGeom>
            <a:ln w="19050" cap="rnd">
              <a:solidFill>
                <a:srgbClr val="FFFF00"/>
              </a:solidFill>
              <a:prstDash val="solid"/>
              <a:round/>
            </a:ln>
          </p:spPr>
          <p:txBody>
            <a:bodyPr/>
            <a:lstStyle/>
            <a:p>
              <a:endParaRPr lang="ja-JP" altLang="en-US"/>
            </a:p>
          </p:txBody>
        </p:sp>
        <p:sp>
          <p:nvSpPr>
            <p:cNvPr id="10" name="フリーフォーム: 図形 9">
              <a:extLst>
                <a:ext uri="{FF2B5EF4-FFF2-40B4-BE49-F238E27FC236}">
                  <a16:creationId xmlns:a16="http://schemas.microsoft.com/office/drawing/2014/main" id="{9F9029AE-106A-1A55-477A-D813F4DF6346}"/>
                </a:ext>
              </a:extLst>
            </p:cNvPr>
            <p:cNvSpPr/>
            <p:nvPr/>
          </p:nvSpPr>
          <p:spPr>
            <a:xfrm>
              <a:off x="370675" y="2719311"/>
              <a:ext cx="652816" cy="5757"/>
            </a:xfrm>
            <a:custGeom>
              <a:avLst/>
              <a:gdLst>
                <a:gd name="csX0" fmla="*/ 0 w 652816"/>
                <a:gd name="csY0" fmla="*/ 0 h 5757"/>
                <a:gd name="csX1" fmla="*/ 652817 w 652816"/>
                <a:gd name="csY1" fmla="*/ 0 h 5757"/>
              </a:gdLst>
              <a:ahLst/>
              <a:cxnLst>
                <a:cxn ang="0">
                  <a:pos x="csX0" y="csY0"/>
                </a:cxn>
                <a:cxn ang="0">
                  <a:pos x="csX1" y="csY1"/>
                </a:cxn>
              </a:cxnLst>
              <a:rect l="l" t="t" r="r" b="b"/>
              <a:pathLst>
                <a:path w="652816" h="5757">
                  <a:moveTo>
                    <a:pt x="0" y="0"/>
                  </a:moveTo>
                  <a:lnTo>
                    <a:pt x="652817" y="0"/>
                  </a:lnTo>
                </a:path>
              </a:pathLst>
            </a:custGeom>
            <a:ln w="19050" cap="rnd">
              <a:solidFill>
                <a:srgbClr val="FFFF00"/>
              </a:solidFill>
              <a:prstDash val="solid"/>
              <a:round/>
            </a:ln>
          </p:spPr>
          <p:txBody>
            <a:bodyPr/>
            <a:lstStyle/>
            <a:p>
              <a:endParaRPr lang="ja-JP" altLang="en-US"/>
            </a:p>
          </p:txBody>
        </p:sp>
        <p:sp>
          <p:nvSpPr>
            <p:cNvPr id="11" name="フリーフォーム: 図形 10">
              <a:extLst>
                <a:ext uri="{FF2B5EF4-FFF2-40B4-BE49-F238E27FC236}">
                  <a16:creationId xmlns:a16="http://schemas.microsoft.com/office/drawing/2014/main" id="{C22561CD-64B1-3E50-AD54-545F2A55B7E4}"/>
                </a:ext>
              </a:extLst>
            </p:cNvPr>
            <p:cNvSpPr/>
            <p:nvPr/>
          </p:nvSpPr>
          <p:spPr>
            <a:xfrm>
              <a:off x="1023491" y="2425575"/>
              <a:ext cx="5757" cy="130517"/>
            </a:xfrm>
            <a:custGeom>
              <a:avLst/>
              <a:gdLst>
                <a:gd name="csX0" fmla="*/ 0 w 5757"/>
                <a:gd name="csY0" fmla="*/ 0 h 130517"/>
                <a:gd name="csX1" fmla="*/ 0 w 5757"/>
                <a:gd name="csY1" fmla="*/ 130517 h 130517"/>
              </a:gdLst>
              <a:ahLst/>
              <a:cxnLst>
                <a:cxn ang="0">
                  <a:pos x="csX0" y="csY0"/>
                </a:cxn>
                <a:cxn ang="0">
                  <a:pos x="csX1" y="csY1"/>
                </a:cxn>
              </a:cxnLst>
              <a:rect l="l" t="t" r="r" b="b"/>
              <a:pathLst>
                <a:path w="5757" h="130517">
                  <a:moveTo>
                    <a:pt x="0" y="0"/>
                  </a:moveTo>
                  <a:lnTo>
                    <a:pt x="0" y="130517"/>
                  </a:lnTo>
                </a:path>
              </a:pathLst>
            </a:custGeom>
            <a:ln w="19050" cap="rnd">
              <a:solidFill>
                <a:srgbClr val="FFFF00"/>
              </a:solidFill>
              <a:prstDash val="solid"/>
              <a:round/>
            </a:ln>
          </p:spPr>
          <p:txBody>
            <a:bodyPr/>
            <a:lstStyle/>
            <a:p>
              <a:endParaRPr lang="ja-JP" altLang="en-US"/>
            </a:p>
          </p:txBody>
        </p:sp>
        <p:sp>
          <p:nvSpPr>
            <p:cNvPr id="12" name="フリーフォーム: 図形 11">
              <a:extLst>
                <a:ext uri="{FF2B5EF4-FFF2-40B4-BE49-F238E27FC236}">
                  <a16:creationId xmlns:a16="http://schemas.microsoft.com/office/drawing/2014/main" id="{4804DC69-C629-58A6-19A7-EF86F7D4207B}"/>
                </a:ext>
              </a:extLst>
            </p:cNvPr>
            <p:cNvSpPr/>
            <p:nvPr/>
          </p:nvSpPr>
          <p:spPr>
            <a:xfrm>
              <a:off x="1023491" y="2229713"/>
              <a:ext cx="5757" cy="195862"/>
            </a:xfrm>
            <a:custGeom>
              <a:avLst/>
              <a:gdLst>
                <a:gd name="csX0" fmla="*/ 0 w 5757"/>
                <a:gd name="csY0" fmla="*/ 0 h 195862"/>
                <a:gd name="csX1" fmla="*/ 0 w 5757"/>
                <a:gd name="csY1" fmla="*/ 195862 h 195862"/>
              </a:gdLst>
              <a:ahLst/>
              <a:cxnLst>
                <a:cxn ang="0">
                  <a:pos x="csX0" y="csY0"/>
                </a:cxn>
                <a:cxn ang="0">
                  <a:pos x="csX1" y="csY1"/>
                </a:cxn>
              </a:cxnLst>
              <a:rect l="l" t="t" r="r" b="b"/>
              <a:pathLst>
                <a:path w="5757" h="195862">
                  <a:moveTo>
                    <a:pt x="0" y="0"/>
                  </a:moveTo>
                  <a:lnTo>
                    <a:pt x="0" y="195862"/>
                  </a:lnTo>
                </a:path>
              </a:pathLst>
            </a:custGeom>
            <a:ln w="19050" cap="rnd">
              <a:solidFill>
                <a:srgbClr val="FFFF00"/>
              </a:solidFill>
              <a:prstDash val="solid"/>
              <a:round/>
            </a:ln>
          </p:spPr>
          <p:txBody>
            <a:bodyPr/>
            <a:lstStyle/>
            <a:p>
              <a:endParaRPr lang="ja-JP" altLang="en-US"/>
            </a:p>
          </p:txBody>
        </p:sp>
        <p:sp>
          <p:nvSpPr>
            <p:cNvPr id="13" name="フリーフォーム: 図形 12">
              <a:extLst>
                <a:ext uri="{FF2B5EF4-FFF2-40B4-BE49-F238E27FC236}">
                  <a16:creationId xmlns:a16="http://schemas.microsoft.com/office/drawing/2014/main" id="{BDDD9283-3ADC-423E-E061-50E212719988}"/>
                </a:ext>
              </a:extLst>
            </p:cNvPr>
            <p:cNvSpPr/>
            <p:nvPr/>
          </p:nvSpPr>
          <p:spPr>
            <a:xfrm>
              <a:off x="370675" y="2425575"/>
              <a:ext cx="5757" cy="130517"/>
            </a:xfrm>
            <a:custGeom>
              <a:avLst/>
              <a:gdLst>
                <a:gd name="csX0" fmla="*/ 0 w 5757"/>
                <a:gd name="csY0" fmla="*/ 0 h 130517"/>
                <a:gd name="csX1" fmla="*/ 0 w 5757"/>
                <a:gd name="csY1" fmla="*/ 130517 h 130517"/>
              </a:gdLst>
              <a:ahLst/>
              <a:cxnLst>
                <a:cxn ang="0">
                  <a:pos x="csX0" y="csY0"/>
                </a:cxn>
                <a:cxn ang="0">
                  <a:pos x="csX1" y="csY1"/>
                </a:cxn>
              </a:cxnLst>
              <a:rect l="l" t="t" r="r" b="b"/>
              <a:pathLst>
                <a:path w="5757" h="130517">
                  <a:moveTo>
                    <a:pt x="0" y="0"/>
                  </a:moveTo>
                  <a:lnTo>
                    <a:pt x="0" y="130517"/>
                  </a:lnTo>
                </a:path>
              </a:pathLst>
            </a:custGeom>
            <a:ln w="19050" cap="rnd">
              <a:solidFill>
                <a:srgbClr val="FFFF00"/>
              </a:solidFill>
              <a:prstDash val="solid"/>
              <a:round/>
            </a:ln>
          </p:spPr>
          <p:txBody>
            <a:bodyPr/>
            <a:lstStyle/>
            <a:p>
              <a:endParaRPr lang="ja-JP" altLang="en-US"/>
            </a:p>
          </p:txBody>
        </p:sp>
        <p:sp>
          <p:nvSpPr>
            <p:cNvPr id="14" name="フリーフォーム: 図形 13">
              <a:extLst>
                <a:ext uri="{FF2B5EF4-FFF2-40B4-BE49-F238E27FC236}">
                  <a16:creationId xmlns:a16="http://schemas.microsoft.com/office/drawing/2014/main" id="{EFDE9D93-162C-81FE-8D02-A24466307F00}"/>
                </a:ext>
              </a:extLst>
            </p:cNvPr>
            <p:cNvSpPr/>
            <p:nvPr/>
          </p:nvSpPr>
          <p:spPr>
            <a:xfrm>
              <a:off x="370675" y="2229713"/>
              <a:ext cx="5757" cy="195862"/>
            </a:xfrm>
            <a:custGeom>
              <a:avLst/>
              <a:gdLst>
                <a:gd name="csX0" fmla="*/ 0 w 5757"/>
                <a:gd name="csY0" fmla="*/ 0 h 195862"/>
                <a:gd name="csX1" fmla="*/ 0 w 5757"/>
                <a:gd name="csY1" fmla="*/ 195862 h 195862"/>
              </a:gdLst>
              <a:ahLst/>
              <a:cxnLst>
                <a:cxn ang="0">
                  <a:pos x="csX0" y="csY0"/>
                </a:cxn>
                <a:cxn ang="0">
                  <a:pos x="csX1" y="csY1"/>
                </a:cxn>
              </a:cxnLst>
              <a:rect l="l" t="t" r="r" b="b"/>
              <a:pathLst>
                <a:path w="5757" h="195862">
                  <a:moveTo>
                    <a:pt x="0" y="0"/>
                  </a:moveTo>
                  <a:lnTo>
                    <a:pt x="0" y="195862"/>
                  </a:lnTo>
                </a:path>
              </a:pathLst>
            </a:custGeom>
            <a:ln w="19050" cap="rnd">
              <a:solidFill>
                <a:srgbClr val="FFFF00"/>
              </a:solidFill>
              <a:prstDash val="solid"/>
              <a:round/>
            </a:ln>
          </p:spPr>
          <p:txBody>
            <a:bodyPr/>
            <a:lstStyle/>
            <a:p>
              <a:endParaRPr lang="ja-JP" altLang="en-US"/>
            </a:p>
          </p:txBody>
        </p:sp>
        <p:sp>
          <p:nvSpPr>
            <p:cNvPr id="15" name="フリーフォーム: 図形 14">
              <a:extLst>
                <a:ext uri="{FF2B5EF4-FFF2-40B4-BE49-F238E27FC236}">
                  <a16:creationId xmlns:a16="http://schemas.microsoft.com/office/drawing/2014/main" id="{4201991E-B3FF-2E40-F082-5F7DA7EFA03A}"/>
                </a:ext>
              </a:extLst>
            </p:cNvPr>
            <p:cNvSpPr/>
            <p:nvPr/>
          </p:nvSpPr>
          <p:spPr>
            <a:xfrm>
              <a:off x="860273" y="2352112"/>
              <a:ext cx="5757" cy="73462"/>
            </a:xfrm>
            <a:custGeom>
              <a:avLst/>
              <a:gdLst>
                <a:gd name="csX0" fmla="*/ 0 w 5757"/>
                <a:gd name="csY0" fmla="*/ 0 h 73462"/>
                <a:gd name="csX1" fmla="*/ 0 w 5757"/>
                <a:gd name="csY1" fmla="*/ 73463 h 73462"/>
              </a:gdLst>
              <a:ahLst/>
              <a:cxnLst>
                <a:cxn ang="0">
                  <a:pos x="csX0" y="csY0"/>
                </a:cxn>
                <a:cxn ang="0">
                  <a:pos x="csX1" y="csY1"/>
                </a:cxn>
              </a:cxnLst>
              <a:rect l="l" t="t" r="r" b="b"/>
              <a:pathLst>
                <a:path w="5757" h="73462">
                  <a:moveTo>
                    <a:pt x="0" y="0"/>
                  </a:moveTo>
                  <a:lnTo>
                    <a:pt x="0" y="73463"/>
                  </a:lnTo>
                </a:path>
              </a:pathLst>
            </a:custGeom>
            <a:ln w="19050" cap="rnd">
              <a:solidFill>
                <a:srgbClr val="FFFF00"/>
              </a:solidFill>
              <a:prstDash val="solid"/>
              <a:round/>
            </a:ln>
          </p:spPr>
          <p:txBody>
            <a:bodyPr/>
            <a:lstStyle/>
            <a:p>
              <a:endParaRPr lang="ja-JP" altLang="en-US"/>
            </a:p>
          </p:txBody>
        </p:sp>
        <p:sp>
          <p:nvSpPr>
            <p:cNvPr id="16" name="フリーフォーム: 図形 15">
              <a:extLst>
                <a:ext uri="{FF2B5EF4-FFF2-40B4-BE49-F238E27FC236}">
                  <a16:creationId xmlns:a16="http://schemas.microsoft.com/office/drawing/2014/main" id="{F53AA6B7-26F0-B012-27FA-3481CCCD1AB7}"/>
                </a:ext>
              </a:extLst>
            </p:cNvPr>
            <p:cNvSpPr/>
            <p:nvPr/>
          </p:nvSpPr>
          <p:spPr>
            <a:xfrm>
              <a:off x="533893" y="2352112"/>
              <a:ext cx="5757" cy="73462"/>
            </a:xfrm>
            <a:custGeom>
              <a:avLst/>
              <a:gdLst>
                <a:gd name="csX0" fmla="*/ 0 w 5757"/>
                <a:gd name="csY0" fmla="*/ 73463 h 73462"/>
                <a:gd name="csX1" fmla="*/ 0 w 5757"/>
                <a:gd name="csY1" fmla="*/ 0 h 73462"/>
              </a:gdLst>
              <a:ahLst/>
              <a:cxnLst>
                <a:cxn ang="0">
                  <a:pos x="csX0" y="csY0"/>
                </a:cxn>
                <a:cxn ang="0">
                  <a:pos x="csX1" y="csY1"/>
                </a:cxn>
              </a:cxnLst>
              <a:rect l="l" t="t" r="r" b="b"/>
              <a:pathLst>
                <a:path w="5757" h="73462">
                  <a:moveTo>
                    <a:pt x="0" y="73463"/>
                  </a:moveTo>
                  <a:lnTo>
                    <a:pt x="0" y="0"/>
                  </a:lnTo>
                </a:path>
              </a:pathLst>
            </a:custGeom>
            <a:ln w="19050" cap="rnd">
              <a:solidFill>
                <a:srgbClr val="FFFF00"/>
              </a:solidFill>
              <a:prstDash val="solid"/>
              <a:round/>
            </a:ln>
          </p:spPr>
          <p:txBody>
            <a:bodyPr/>
            <a:lstStyle/>
            <a:p>
              <a:endParaRPr lang="ja-JP" altLang="en-US"/>
            </a:p>
          </p:txBody>
        </p:sp>
        <p:sp>
          <p:nvSpPr>
            <p:cNvPr id="17" name="フリーフォーム: 図形 16">
              <a:extLst>
                <a:ext uri="{FF2B5EF4-FFF2-40B4-BE49-F238E27FC236}">
                  <a16:creationId xmlns:a16="http://schemas.microsoft.com/office/drawing/2014/main" id="{827E41EB-E65D-A3B1-812A-F61158159BD3}"/>
                </a:ext>
              </a:extLst>
            </p:cNvPr>
            <p:cNvSpPr/>
            <p:nvPr/>
          </p:nvSpPr>
          <p:spPr>
            <a:xfrm>
              <a:off x="370675" y="2425575"/>
              <a:ext cx="163218" cy="5757"/>
            </a:xfrm>
            <a:custGeom>
              <a:avLst/>
              <a:gdLst>
                <a:gd name="csX0" fmla="*/ 0 w 163218"/>
                <a:gd name="csY0" fmla="*/ 0 h 5757"/>
                <a:gd name="csX1" fmla="*/ 163219 w 163218"/>
                <a:gd name="csY1" fmla="*/ 0 h 5757"/>
              </a:gdLst>
              <a:ahLst/>
              <a:cxnLst>
                <a:cxn ang="0">
                  <a:pos x="csX0" y="csY0"/>
                </a:cxn>
                <a:cxn ang="0">
                  <a:pos x="csX1" y="csY1"/>
                </a:cxn>
              </a:cxnLst>
              <a:rect l="l" t="t" r="r" b="b"/>
              <a:pathLst>
                <a:path w="163218" h="5757">
                  <a:moveTo>
                    <a:pt x="0" y="0"/>
                  </a:moveTo>
                  <a:lnTo>
                    <a:pt x="163219" y="0"/>
                  </a:lnTo>
                </a:path>
              </a:pathLst>
            </a:custGeom>
            <a:ln w="19050" cap="rnd">
              <a:solidFill>
                <a:srgbClr val="FFFF00"/>
              </a:solidFill>
              <a:prstDash val="solid"/>
              <a:round/>
            </a:ln>
          </p:spPr>
          <p:txBody>
            <a:bodyPr/>
            <a:lstStyle/>
            <a:p>
              <a:endParaRPr lang="ja-JP" altLang="en-US"/>
            </a:p>
          </p:txBody>
        </p:sp>
        <p:sp>
          <p:nvSpPr>
            <p:cNvPr id="18" name="フリーフォーム: 図形 17">
              <a:extLst>
                <a:ext uri="{FF2B5EF4-FFF2-40B4-BE49-F238E27FC236}">
                  <a16:creationId xmlns:a16="http://schemas.microsoft.com/office/drawing/2014/main" id="{9157C0C0-292C-4EF7-7939-ACA57AA44E92}"/>
                </a:ext>
              </a:extLst>
            </p:cNvPr>
            <p:cNvSpPr/>
            <p:nvPr/>
          </p:nvSpPr>
          <p:spPr>
            <a:xfrm>
              <a:off x="370675" y="2229713"/>
              <a:ext cx="652816" cy="5757"/>
            </a:xfrm>
            <a:custGeom>
              <a:avLst/>
              <a:gdLst>
                <a:gd name="csX0" fmla="*/ 0 w 652816"/>
                <a:gd name="csY0" fmla="*/ 0 h 5757"/>
                <a:gd name="csX1" fmla="*/ 652817 w 652816"/>
                <a:gd name="csY1" fmla="*/ 0 h 5757"/>
              </a:gdLst>
              <a:ahLst/>
              <a:cxnLst>
                <a:cxn ang="0">
                  <a:pos x="csX0" y="csY0"/>
                </a:cxn>
                <a:cxn ang="0">
                  <a:pos x="csX1" y="csY1"/>
                </a:cxn>
              </a:cxnLst>
              <a:rect l="l" t="t" r="r" b="b"/>
              <a:pathLst>
                <a:path w="652816" h="5757">
                  <a:moveTo>
                    <a:pt x="0" y="0"/>
                  </a:moveTo>
                  <a:lnTo>
                    <a:pt x="652817" y="0"/>
                  </a:lnTo>
                </a:path>
              </a:pathLst>
            </a:custGeom>
            <a:ln w="19050" cap="rnd">
              <a:solidFill>
                <a:srgbClr val="FFFF00"/>
              </a:solidFill>
              <a:prstDash val="solid"/>
              <a:round/>
            </a:ln>
          </p:spPr>
          <p:txBody>
            <a:bodyPr/>
            <a:lstStyle/>
            <a:p>
              <a:endParaRPr lang="ja-JP" altLang="en-US"/>
            </a:p>
          </p:txBody>
        </p:sp>
        <p:sp>
          <p:nvSpPr>
            <p:cNvPr id="19" name="フリーフォーム: 図形 18">
              <a:extLst>
                <a:ext uri="{FF2B5EF4-FFF2-40B4-BE49-F238E27FC236}">
                  <a16:creationId xmlns:a16="http://schemas.microsoft.com/office/drawing/2014/main" id="{88D63237-6D77-3558-0F33-D640B7582F30}"/>
                </a:ext>
              </a:extLst>
            </p:cNvPr>
            <p:cNvSpPr/>
            <p:nvPr/>
          </p:nvSpPr>
          <p:spPr>
            <a:xfrm>
              <a:off x="860273" y="2425575"/>
              <a:ext cx="163218" cy="5757"/>
            </a:xfrm>
            <a:custGeom>
              <a:avLst/>
              <a:gdLst>
                <a:gd name="csX0" fmla="*/ 0 w 163218"/>
                <a:gd name="csY0" fmla="*/ 0 h 5757"/>
                <a:gd name="csX1" fmla="*/ 163219 w 163218"/>
                <a:gd name="csY1" fmla="*/ 0 h 5757"/>
              </a:gdLst>
              <a:ahLst/>
              <a:cxnLst>
                <a:cxn ang="0">
                  <a:pos x="csX0" y="csY0"/>
                </a:cxn>
                <a:cxn ang="0">
                  <a:pos x="csX1" y="csY1"/>
                </a:cxn>
              </a:cxnLst>
              <a:rect l="l" t="t" r="r" b="b"/>
              <a:pathLst>
                <a:path w="163218" h="5757">
                  <a:moveTo>
                    <a:pt x="0" y="0"/>
                  </a:moveTo>
                  <a:lnTo>
                    <a:pt x="163219" y="0"/>
                  </a:lnTo>
                </a:path>
              </a:pathLst>
            </a:custGeom>
            <a:ln w="19050" cap="rnd">
              <a:solidFill>
                <a:srgbClr val="FFFF00"/>
              </a:solidFill>
              <a:prstDash val="solid"/>
              <a:round/>
            </a:ln>
          </p:spPr>
          <p:txBody>
            <a:bodyPr/>
            <a:lstStyle/>
            <a:p>
              <a:endParaRPr lang="ja-JP" altLang="en-US"/>
            </a:p>
          </p:txBody>
        </p:sp>
        <p:sp>
          <p:nvSpPr>
            <p:cNvPr id="20" name="フリーフォーム: 図形 19">
              <a:extLst>
                <a:ext uri="{FF2B5EF4-FFF2-40B4-BE49-F238E27FC236}">
                  <a16:creationId xmlns:a16="http://schemas.microsoft.com/office/drawing/2014/main" id="{8153E22F-1BEB-C7E4-86AB-C84D40D7A9ED}"/>
                </a:ext>
              </a:extLst>
            </p:cNvPr>
            <p:cNvSpPr/>
            <p:nvPr/>
          </p:nvSpPr>
          <p:spPr>
            <a:xfrm>
              <a:off x="533893" y="2352112"/>
              <a:ext cx="326379" cy="5757"/>
            </a:xfrm>
            <a:custGeom>
              <a:avLst/>
              <a:gdLst>
                <a:gd name="csX0" fmla="*/ 0 w 326379"/>
                <a:gd name="csY0" fmla="*/ 0 h 5757"/>
                <a:gd name="csX1" fmla="*/ 326380 w 326379"/>
                <a:gd name="csY1" fmla="*/ 0 h 5757"/>
              </a:gdLst>
              <a:ahLst/>
              <a:cxnLst>
                <a:cxn ang="0">
                  <a:pos x="csX0" y="csY0"/>
                </a:cxn>
                <a:cxn ang="0">
                  <a:pos x="csX1" y="csY1"/>
                </a:cxn>
              </a:cxnLst>
              <a:rect l="l" t="t" r="r" b="b"/>
              <a:pathLst>
                <a:path w="326379" h="5757">
                  <a:moveTo>
                    <a:pt x="0" y="0"/>
                  </a:moveTo>
                  <a:lnTo>
                    <a:pt x="326380" y="0"/>
                  </a:lnTo>
                </a:path>
              </a:pathLst>
            </a:custGeom>
            <a:ln w="19050" cap="rnd">
              <a:solidFill>
                <a:srgbClr val="FFFF00"/>
              </a:solidFill>
              <a:prstDash val="solid"/>
              <a:round/>
            </a:ln>
          </p:spPr>
          <p:txBody>
            <a:bodyPr/>
            <a:lstStyle/>
            <a:p>
              <a:endParaRPr lang="ja-JP" altLang="en-US"/>
            </a:p>
          </p:txBody>
        </p:sp>
      </p:grpSp>
      <p:grpSp>
        <p:nvGrpSpPr>
          <p:cNvPr id="42" name="グループ化 41">
            <a:extLst>
              <a:ext uri="{FF2B5EF4-FFF2-40B4-BE49-F238E27FC236}">
                <a16:creationId xmlns:a16="http://schemas.microsoft.com/office/drawing/2014/main" id="{13B4F485-AFFF-9AF2-385B-FEFC0A78FEF2}"/>
              </a:ext>
            </a:extLst>
          </p:cNvPr>
          <p:cNvGrpSpPr/>
          <p:nvPr/>
        </p:nvGrpSpPr>
        <p:grpSpPr>
          <a:xfrm>
            <a:off x="370675" y="1243147"/>
            <a:ext cx="658573" cy="658574"/>
            <a:chOff x="370675" y="1243147"/>
            <a:chExt cx="658573" cy="658574"/>
          </a:xfrm>
        </p:grpSpPr>
        <p:sp>
          <p:nvSpPr>
            <p:cNvPr id="21" name="フリーフォーム: 図形 20">
              <a:extLst>
                <a:ext uri="{FF2B5EF4-FFF2-40B4-BE49-F238E27FC236}">
                  <a16:creationId xmlns:a16="http://schemas.microsoft.com/office/drawing/2014/main" id="{7405D267-890E-A11E-FCC0-516AF686499B}"/>
                </a:ext>
              </a:extLst>
            </p:cNvPr>
            <p:cNvSpPr/>
            <p:nvPr/>
          </p:nvSpPr>
          <p:spPr>
            <a:xfrm>
              <a:off x="533893" y="1569584"/>
              <a:ext cx="5757" cy="195804"/>
            </a:xfrm>
            <a:custGeom>
              <a:avLst/>
              <a:gdLst>
                <a:gd name="csX0" fmla="*/ 0 w 5757"/>
                <a:gd name="csY0" fmla="*/ 195805 h 195804"/>
                <a:gd name="csX1" fmla="*/ 0 w 5757"/>
                <a:gd name="csY1" fmla="*/ 0 h 195804"/>
              </a:gdLst>
              <a:ahLst/>
              <a:cxnLst>
                <a:cxn ang="0">
                  <a:pos x="csX0" y="csY0"/>
                </a:cxn>
                <a:cxn ang="0">
                  <a:pos x="csX1" y="csY1"/>
                </a:cxn>
              </a:cxnLst>
              <a:rect l="l" t="t" r="r" b="b"/>
              <a:pathLst>
                <a:path w="5757" h="195804">
                  <a:moveTo>
                    <a:pt x="0" y="195805"/>
                  </a:moveTo>
                  <a:lnTo>
                    <a:pt x="0" y="0"/>
                  </a:lnTo>
                </a:path>
              </a:pathLst>
            </a:custGeom>
            <a:ln w="19050" cap="rnd">
              <a:solidFill>
                <a:srgbClr val="FFFF00"/>
              </a:solidFill>
              <a:prstDash val="solid"/>
              <a:round/>
            </a:ln>
          </p:spPr>
          <p:txBody>
            <a:bodyPr/>
            <a:lstStyle/>
            <a:p>
              <a:endParaRPr lang="ja-JP" altLang="en-US"/>
            </a:p>
          </p:txBody>
        </p:sp>
        <p:sp>
          <p:nvSpPr>
            <p:cNvPr id="22" name="フリーフォーム: 図形 21">
              <a:extLst>
                <a:ext uri="{FF2B5EF4-FFF2-40B4-BE49-F238E27FC236}">
                  <a16:creationId xmlns:a16="http://schemas.microsoft.com/office/drawing/2014/main" id="{BD5B802D-8D8E-2860-EB24-0E7628F06911}"/>
                </a:ext>
              </a:extLst>
            </p:cNvPr>
            <p:cNvSpPr/>
            <p:nvPr/>
          </p:nvSpPr>
          <p:spPr>
            <a:xfrm>
              <a:off x="370675" y="1765389"/>
              <a:ext cx="163218" cy="5757"/>
            </a:xfrm>
            <a:custGeom>
              <a:avLst/>
              <a:gdLst>
                <a:gd name="csX0" fmla="*/ 0 w 163218"/>
                <a:gd name="csY0" fmla="*/ 0 h 5757"/>
                <a:gd name="csX1" fmla="*/ 163219 w 163218"/>
                <a:gd name="csY1" fmla="*/ 0 h 5757"/>
              </a:gdLst>
              <a:ahLst/>
              <a:cxnLst>
                <a:cxn ang="0">
                  <a:pos x="csX0" y="csY0"/>
                </a:cxn>
                <a:cxn ang="0">
                  <a:pos x="csX1" y="csY1"/>
                </a:cxn>
              </a:cxnLst>
              <a:rect l="l" t="t" r="r" b="b"/>
              <a:pathLst>
                <a:path w="163218" h="5757">
                  <a:moveTo>
                    <a:pt x="0" y="0"/>
                  </a:moveTo>
                  <a:lnTo>
                    <a:pt x="163219" y="0"/>
                  </a:lnTo>
                </a:path>
              </a:pathLst>
            </a:custGeom>
            <a:ln w="19050" cap="rnd">
              <a:solidFill>
                <a:srgbClr val="FFFF00"/>
              </a:solidFill>
              <a:prstDash val="solid"/>
              <a:round/>
            </a:ln>
          </p:spPr>
          <p:txBody>
            <a:bodyPr/>
            <a:lstStyle/>
            <a:p>
              <a:endParaRPr lang="ja-JP" altLang="en-US"/>
            </a:p>
          </p:txBody>
        </p:sp>
        <p:sp>
          <p:nvSpPr>
            <p:cNvPr id="24" name="フリーフォーム: 図形 23">
              <a:extLst>
                <a:ext uri="{FF2B5EF4-FFF2-40B4-BE49-F238E27FC236}">
                  <a16:creationId xmlns:a16="http://schemas.microsoft.com/office/drawing/2014/main" id="{0E5EADF9-5022-3A5E-92E9-1DDB6C7FA987}"/>
                </a:ext>
              </a:extLst>
            </p:cNvPr>
            <p:cNvSpPr/>
            <p:nvPr/>
          </p:nvSpPr>
          <p:spPr>
            <a:xfrm>
              <a:off x="370675" y="1243147"/>
              <a:ext cx="5757" cy="522242"/>
            </a:xfrm>
            <a:custGeom>
              <a:avLst/>
              <a:gdLst>
                <a:gd name="csX0" fmla="*/ 0 w 5757"/>
                <a:gd name="csY0" fmla="*/ 0 h 522242"/>
                <a:gd name="csX1" fmla="*/ 0 w 5757"/>
                <a:gd name="csY1" fmla="*/ 522242 h 522242"/>
              </a:gdLst>
              <a:ahLst/>
              <a:cxnLst>
                <a:cxn ang="0">
                  <a:pos x="csX0" y="csY0"/>
                </a:cxn>
                <a:cxn ang="0">
                  <a:pos x="csX1" y="csY1"/>
                </a:cxn>
              </a:cxnLst>
              <a:rect l="l" t="t" r="r" b="b"/>
              <a:pathLst>
                <a:path w="5757" h="522242">
                  <a:moveTo>
                    <a:pt x="0" y="0"/>
                  </a:moveTo>
                  <a:lnTo>
                    <a:pt x="0" y="522242"/>
                  </a:lnTo>
                </a:path>
              </a:pathLst>
            </a:custGeom>
            <a:ln w="19050" cap="rnd">
              <a:solidFill>
                <a:srgbClr val="FFFF00"/>
              </a:solidFill>
              <a:prstDash val="solid"/>
              <a:round/>
            </a:ln>
          </p:spPr>
          <p:txBody>
            <a:bodyPr/>
            <a:lstStyle/>
            <a:p>
              <a:endParaRPr lang="ja-JP" altLang="en-US"/>
            </a:p>
          </p:txBody>
        </p:sp>
        <p:sp>
          <p:nvSpPr>
            <p:cNvPr id="25" name="フリーフォーム: 図形 24">
              <a:extLst>
                <a:ext uri="{FF2B5EF4-FFF2-40B4-BE49-F238E27FC236}">
                  <a16:creationId xmlns:a16="http://schemas.microsoft.com/office/drawing/2014/main" id="{4E399101-5DF8-57C8-CFD3-E604A5A6E1FD}"/>
                </a:ext>
              </a:extLst>
            </p:cNvPr>
            <p:cNvSpPr/>
            <p:nvPr/>
          </p:nvSpPr>
          <p:spPr>
            <a:xfrm>
              <a:off x="370675" y="1243147"/>
              <a:ext cx="652816" cy="5757"/>
            </a:xfrm>
            <a:custGeom>
              <a:avLst/>
              <a:gdLst>
                <a:gd name="csX0" fmla="*/ 0 w 652816"/>
                <a:gd name="csY0" fmla="*/ 0 h 5757"/>
                <a:gd name="csX1" fmla="*/ 652817 w 652816"/>
                <a:gd name="csY1" fmla="*/ 0 h 5757"/>
              </a:gdLst>
              <a:ahLst/>
              <a:cxnLst>
                <a:cxn ang="0">
                  <a:pos x="csX0" y="csY0"/>
                </a:cxn>
                <a:cxn ang="0">
                  <a:pos x="csX1" y="csY1"/>
                </a:cxn>
              </a:cxnLst>
              <a:rect l="l" t="t" r="r" b="b"/>
              <a:pathLst>
                <a:path w="652816" h="5757">
                  <a:moveTo>
                    <a:pt x="0" y="0"/>
                  </a:moveTo>
                  <a:lnTo>
                    <a:pt x="652817" y="0"/>
                  </a:lnTo>
                </a:path>
              </a:pathLst>
            </a:custGeom>
            <a:ln w="19050" cap="rnd">
              <a:solidFill>
                <a:srgbClr val="FFFF00"/>
              </a:solidFill>
              <a:prstDash val="solid"/>
              <a:round/>
            </a:ln>
          </p:spPr>
          <p:txBody>
            <a:bodyPr/>
            <a:lstStyle/>
            <a:p>
              <a:endParaRPr lang="ja-JP" altLang="en-US"/>
            </a:p>
          </p:txBody>
        </p:sp>
        <p:sp>
          <p:nvSpPr>
            <p:cNvPr id="26" name="フリーフォーム: 図形 25">
              <a:extLst>
                <a:ext uri="{FF2B5EF4-FFF2-40B4-BE49-F238E27FC236}">
                  <a16:creationId xmlns:a16="http://schemas.microsoft.com/office/drawing/2014/main" id="{2CDF21B4-356B-A19B-772E-C742B07880A7}"/>
                </a:ext>
              </a:extLst>
            </p:cNvPr>
            <p:cNvSpPr/>
            <p:nvPr/>
          </p:nvSpPr>
          <p:spPr>
            <a:xfrm>
              <a:off x="1023491" y="1243147"/>
              <a:ext cx="5757" cy="522242"/>
            </a:xfrm>
            <a:custGeom>
              <a:avLst/>
              <a:gdLst>
                <a:gd name="csX0" fmla="*/ 0 w 5757"/>
                <a:gd name="csY0" fmla="*/ 0 h 522242"/>
                <a:gd name="csX1" fmla="*/ 0 w 5757"/>
                <a:gd name="csY1" fmla="*/ 522242 h 522242"/>
              </a:gdLst>
              <a:ahLst/>
              <a:cxnLst>
                <a:cxn ang="0">
                  <a:pos x="csX0" y="csY0"/>
                </a:cxn>
                <a:cxn ang="0">
                  <a:pos x="csX1" y="csY1"/>
                </a:cxn>
              </a:cxnLst>
              <a:rect l="l" t="t" r="r" b="b"/>
              <a:pathLst>
                <a:path w="5757" h="522242">
                  <a:moveTo>
                    <a:pt x="0" y="0"/>
                  </a:moveTo>
                  <a:lnTo>
                    <a:pt x="0" y="522242"/>
                  </a:lnTo>
                </a:path>
              </a:pathLst>
            </a:custGeom>
            <a:ln w="19050" cap="rnd">
              <a:solidFill>
                <a:srgbClr val="FFFF00"/>
              </a:solidFill>
              <a:prstDash val="solid"/>
              <a:round/>
            </a:ln>
          </p:spPr>
          <p:txBody>
            <a:bodyPr/>
            <a:lstStyle/>
            <a:p>
              <a:endParaRPr lang="ja-JP" altLang="en-US"/>
            </a:p>
          </p:txBody>
        </p:sp>
        <p:sp>
          <p:nvSpPr>
            <p:cNvPr id="27" name="フリーフォーム: 図形 26">
              <a:extLst>
                <a:ext uri="{FF2B5EF4-FFF2-40B4-BE49-F238E27FC236}">
                  <a16:creationId xmlns:a16="http://schemas.microsoft.com/office/drawing/2014/main" id="{74C5A5C3-3EA8-73DE-7A6B-A804A93A9088}"/>
                </a:ext>
              </a:extLst>
            </p:cNvPr>
            <p:cNvSpPr/>
            <p:nvPr/>
          </p:nvSpPr>
          <p:spPr>
            <a:xfrm>
              <a:off x="860273" y="1765389"/>
              <a:ext cx="163218" cy="5757"/>
            </a:xfrm>
            <a:custGeom>
              <a:avLst/>
              <a:gdLst>
                <a:gd name="csX0" fmla="*/ 0 w 163218"/>
                <a:gd name="csY0" fmla="*/ 0 h 5757"/>
                <a:gd name="csX1" fmla="*/ 163219 w 163218"/>
                <a:gd name="csY1" fmla="*/ 0 h 5757"/>
              </a:gdLst>
              <a:ahLst/>
              <a:cxnLst>
                <a:cxn ang="0">
                  <a:pos x="csX0" y="csY0"/>
                </a:cxn>
                <a:cxn ang="0">
                  <a:pos x="csX1" y="csY1"/>
                </a:cxn>
              </a:cxnLst>
              <a:rect l="l" t="t" r="r" b="b"/>
              <a:pathLst>
                <a:path w="163218" h="5757">
                  <a:moveTo>
                    <a:pt x="0" y="0"/>
                  </a:moveTo>
                  <a:lnTo>
                    <a:pt x="163219" y="0"/>
                  </a:lnTo>
                </a:path>
              </a:pathLst>
            </a:custGeom>
            <a:ln w="19050" cap="rnd">
              <a:solidFill>
                <a:srgbClr val="FFFF00"/>
              </a:solidFill>
              <a:prstDash val="solid"/>
              <a:round/>
            </a:ln>
          </p:spPr>
          <p:txBody>
            <a:bodyPr/>
            <a:lstStyle/>
            <a:p>
              <a:endParaRPr lang="ja-JP" altLang="en-US"/>
            </a:p>
          </p:txBody>
        </p:sp>
        <p:sp>
          <p:nvSpPr>
            <p:cNvPr id="28" name="フリーフォーム: 図形 27">
              <a:extLst>
                <a:ext uri="{FF2B5EF4-FFF2-40B4-BE49-F238E27FC236}">
                  <a16:creationId xmlns:a16="http://schemas.microsoft.com/office/drawing/2014/main" id="{C4E31309-E3B9-5F45-9E25-3395F887245A}"/>
                </a:ext>
              </a:extLst>
            </p:cNvPr>
            <p:cNvSpPr/>
            <p:nvPr/>
          </p:nvSpPr>
          <p:spPr>
            <a:xfrm>
              <a:off x="860273" y="1569584"/>
              <a:ext cx="5757" cy="195804"/>
            </a:xfrm>
            <a:custGeom>
              <a:avLst/>
              <a:gdLst>
                <a:gd name="csX0" fmla="*/ 0 w 5757"/>
                <a:gd name="csY0" fmla="*/ 0 h 195804"/>
                <a:gd name="csX1" fmla="*/ 0 w 5757"/>
                <a:gd name="csY1" fmla="*/ 195805 h 195804"/>
              </a:gdLst>
              <a:ahLst/>
              <a:cxnLst>
                <a:cxn ang="0">
                  <a:pos x="csX0" y="csY0"/>
                </a:cxn>
                <a:cxn ang="0">
                  <a:pos x="csX1" y="csY1"/>
                </a:cxn>
              </a:cxnLst>
              <a:rect l="l" t="t" r="r" b="b"/>
              <a:pathLst>
                <a:path w="5757" h="195804">
                  <a:moveTo>
                    <a:pt x="0" y="0"/>
                  </a:moveTo>
                  <a:lnTo>
                    <a:pt x="0" y="195805"/>
                  </a:lnTo>
                </a:path>
              </a:pathLst>
            </a:custGeom>
            <a:ln w="19050" cap="rnd">
              <a:solidFill>
                <a:srgbClr val="FFFF00"/>
              </a:solidFill>
              <a:prstDash val="solid"/>
              <a:round/>
            </a:ln>
          </p:spPr>
          <p:txBody>
            <a:bodyPr/>
            <a:lstStyle/>
            <a:p>
              <a:endParaRPr lang="ja-JP" altLang="en-US"/>
            </a:p>
          </p:txBody>
        </p:sp>
        <p:sp>
          <p:nvSpPr>
            <p:cNvPr id="29" name="フリーフォーム: 図形 28">
              <a:extLst>
                <a:ext uri="{FF2B5EF4-FFF2-40B4-BE49-F238E27FC236}">
                  <a16:creationId xmlns:a16="http://schemas.microsoft.com/office/drawing/2014/main" id="{0E175E56-FE70-6F39-A986-B28A4E69F202}"/>
                </a:ext>
              </a:extLst>
            </p:cNvPr>
            <p:cNvSpPr/>
            <p:nvPr/>
          </p:nvSpPr>
          <p:spPr>
            <a:xfrm>
              <a:off x="533893" y="1569584"/>
              <a:ext cx="326379" cy="5757"/>
            </a:xfrm>
            <a:custGeom>
              <a:avLst/>
              <a:gdLst>
                <a:gd name="csX0" fmla="*/ 0 w 326379"/>
                <a:gd name="csY0" fmla="*/ 0 h 5757"/>
                <a:gd name="csX1" fmla="*/ 326380 w 326379"/>
                <a:gd name="csY1" fmla="*/ 0 h 5757"/>
              </a:gdLst>
              <a:ahLst/>
              <a:cxnLst>
                <a:cxn ang="0">
                  <a:pos x="csX0" y="csY0"/>
                </a:cxn>
                <a:cxn ang="0">
                  <a:pos x="csX1" y="csY1"/>
                </a:cxn>
              </a:cxnLst>
              <a:rect l="l" t="t" r="r" b="b"/>
              <a:pathLst>
                <a:path w="326379" h="5757">
                  <a:moveTo>
                    <a:pt x="0" y="0"/>
                  </a:moveTo>
                  <a:lnTo>
                    <a:pt x="326380" y="0"/>
                  </a:lnTo>
                </a:path>
              </a:pathLst>
            </a:custGeom>
            <a:ln w="19050" cap="rnd">
              <a:solidFill>
                <a:srgbClr val="FFFF00"/>
              </a:solidFill>
              <a:prstDash val="solid"/>
              <a:round/>
            </a:ln>
          </p:spPr>
          <p:txBody>
            <a:bodyPr/>
            <a:lstStyle/>
            <a:p>
              <a:endParaRPr lang="ja-JP" altLang="en-US"/>
            </a:p>
          </p:txBody>
        </p:sp>
        <p:sp>
          <p:nvSpPr>
            <p:cNvPr id="30" name="フリーフォーム: 図形 29">
              <a:extLst>
                <a:ext uri="{FF2B5EF4-FFF2-40B4-BE49-F238E27FC236}">
                  <a16:creationId xmlns:a16="http://schemas.microsoft.com/office/drawing/2014/main" id="{E820408D-AFED-82CF-9189-0A0AA6AFFBB6}"/>
                </a:ext>
              </a:extLst>
            </p:cNvPr>
            <p:cNvSpPr/>
            <p:nvPr/>
          </p:nvSpPr>
          <p:spPr>
            <a:xfrm>
              <a:off x="1023491" y="1765389"/>
              <a:ext cx="5757" cy="130574"/>
            </a:xfrm>
            <a:custGeom>
              <a:avLst/>
              <a:gdLst>
                <a:gd name="csX0" fmla="*/ 0 w 5757"/>
                <a:gd name="csY0" fmla="*/ 0 h 130574"/>
                <a:gd name="csX1" fmla="*/ 0 w 5757"/>
                <a:gd name="csY1" fmla="*/ 130575 h 130574"/>
              </a:gdLst>
              <a:ahLst/>
              <a:cxnLst>
                <a:cxn ang="0">
                  <a:pos x="csX0" y="csY0"/>
                </a:cxn>
                <a:cxn ang="0">
                  <a:pos x="csX1" y="csY1"/>
                </a:cxn>
              </a:cxnLst>
              <a:rect l="l" t="t" r="r" b="b"/>
              <a:pathLst>
                <a:path w="5757" h="130574">
                  <a:moveTo>
                    <a:pt x="0" y="0"/>
                  </a:moveTo>
                  <a:lnTo>
                    <a:pt x="0" y="130575"/>
                  </a:lnTo>
                </a:path>
              </a:pathLst>
            </a:custGeom>
            <a:ln w="19050" cap="rnd">
              <a:solidFill>
                <a:srgbClr val="FFFF00"/>
              </a:solidFill>
              <a:prstDash val="solid"/>
              <a:round/>
            </a:ln>
          </p:spPr>
          <p:txBody>
            <a:bodyPr/>
            <a:lstStyle/>
            <a:p>
              <a:endParaRPr lang="ja-JP" altLang="en-US"/>
            </a:p>
          </p:txBody>
        </p:sp>
        <p:sp>
          <p:nvSpPr>
            <p:cNvPr id="31" name="フリーフォーム: 図形 30">
              <a:extLst>
                <a:ext uri="{FF2B5EF4-FFF2-40B4-BE49-F238E27FC236}">
                  <a16:creationId xmlns:a16="http://schemas.microsoft.com/office/drawing/2014/main" id="{7EEAFA1E-613E-8BF2-2B36-6C47F93BA4FC}"/>
                </a:ext>
              </a:extLst>
            </p:cNvPr>
            <p:cNvSpPr/>
            <p:nvPr/>
          </p:nvSpPr>
          <p:spPr>
            <a:xfrm>
              <a:off x="370675" y="1765389"/>
              <a:ext cx="5757" cy="130574"/>
            </a:xfrm>
            <a:custGeom>
              <a:avLst/>
              <a:gdLst>
                <a:gd name="csX0" fmla="*/ 0 w 5757"/>
                <a:gd name="csY0" fmla="*/ 0 h 130574"/>
                <a:gd name="csX1" fmla="*/ 0 w 5757"/>
                <a:gd name="csY1" fmla="*/ 130575 h 130574"/>
              </a:gdLst>
              <a:ahLst/>
              <a:cxnLst>
                <a:cxn ang="0">
                  <a:pos x="csX0" y="csY0"/>
                </a:cxn>
                <a:cxn ang="0">
                  <a:pos x="csX1" y="csY1"/>
                </a:cxn>
              </a:cxnLst>
              <a:rect l="l" t="t" r="r" b="b"/>
              <a:pathLst>
                <a:path w="5757" h="130574">
                  <a:moveTo>
                    <a:pt x="0" y="0"/>
                  </a:moveTo>
                  <a:lnTo>
                    <a:pt x="0" y="130575"/>
                  </a:lnTo>
                </a:path>
              </a:pathLst>
            </a:custGeom>
            <a:ln w="19050" cap="rnd">
              <a:solidFill>
                <a:srgbClr val="FFFF00"/>
              </a:solidFill>
              <a:prstDash val="solid"/>
              <a:round/>
            </a:ln>
          </p:spPr>
          <p:txBody>
            <a:bodyPr/>
            <a:lstStyle/>
            <a:p>
              <a:endParaRPr lang="ja-JP" altLang="en-US"/>
            </a:p>
          </p:txBody>
        </p:sp>
        <p:sp>
          <p:nvSpPr>
            <p:cNvPr id="32" name="フリーフォーム: 図形 31">
              <a:extLst>
                <a:ext uri="{FF2B5EF4-FFF2-40B4-BE49-F238E27FC236}">
                  <a16:creationId xmlns:a16="http://schemas.microsoft.com/office/drawing/2014/main" id="{6EFE33DE-BE01-7E27-0B7C-DCA0A9BE06E8}"/>
                </a:ext>
              </a:extLst>
            </p:cNvPr>
            <p:cNvSpPr/>
            <p:nvPr/>
          </p:nvSpPr>
          <p:spPr>
            <a:xfrm>
              <a:off x="370675" y="1895964"/>
              <a:ext cx="652816" cy="5757"/>
            </a:xfrm>
            <a:custGeom>
              <a:avLst/>
              <a:gdLst>
                <a:gd name="csX0" fmla="*/ 0 w 652816"/>
                <a:gd name="csY0" fmla="*/ 0 h 5757"/>
                <a:gd name="csX1" fmla="*/ 652817 w 652816"/>
                <a:gd name="csY1" fmla="*/ 0 h 5757"/>
              </a:gdLst>
              <a:ahLst/>
              <a:cxnLst>
                <a:cxn ang="0">
                  <a:pos x="csX0" y="csY0"/>
                </a:cxn>
                <a:cxn ang="0">
                  <a:pos x="csX1" y="csY1"/>
                </a:cxn>
              </a:cxnLst>
              <a:rect l="l" t="t" r="r" b="b"/>
              <a:pathLst>
                <a:path w="652816" h="5757">
                  <a:moveTo>
                    <a:pt x="0" y="0"/>
                  </a:moveTo>
                  <a:lnTo>
                    <a:pt x="652817" y="0"/>
                  </a:lnTo>
                </a:path>
              </a:pathLst>
            </a:custGeom>
            <a:ln w="19050" cap="rnd">
              <a:solidFill>
                <a:srgbClr val="FFFF00"/>
              </a:solidFill>
              <a:prstDash val="solid"/>
              <a:round/>
            </a:ln>
          </p:spPr>
          <p:txBody>
            <a:bodyPr/>
            <a:lstStyle/>
            <a:p>
              <a:endParaRPr lang="ja-JP" altLang="en-US"/>
            </a:p>
          </p:txBody>
        </p:sp>
      </p:grpSp>
      <p:grpSp>
        <p:nvGrpSpPr>
          <p:cNvPr id="40" name="グループ化 39">
            <a:extLst>
              <a:ext uri="{FF2B5EF4-FFF2-40B4-BE49-F238E27FC236}">
                <a16:creationId xmlns:a16="http://schemas.microsoft.com/office/drawing/2014/main" id="{CFE68244-C5EB-541B-FD8A-4453FEE1A887}"/>
              </a:ext>
            </a:extLst>
          </p:cNvPr>
          <p:cNvGrpSpPr/>
          <p:nvPr/>
        </p:nvGrpSpPr>
        <p:grpSpPr>
          <a:xfrm>
            <a:off x="1532549" y="2229713"/>
            <a:ext cx="658516" cy="495355"/>
            <a:chOff x="1532549" y="2229713"/>
            <a:chExt cx="658516" cy="495355"/>
          </a:xfrm>
        </p:grpSpPr>
        <p:sp>
          <p:nvSpPr>
            <p:cNvPr id="33" name="フリーフォーム: 図形 32">
              <a:extLst>
                <a:ext uri="{FF2B5EF4-FFF2-40B4-BE49-F238E27FC236}">
                  <a16:creationId xmlns:a16="http://schemas.microsoft.com/office/drawing/2014/main" id="{37A25977-2B73-4138-1943-D7D13D18104B}"/>
                </a:ext>
              </a:extLst>
            </p:cNvPr>
            <p:cNvSpPr/>
            <p:nvPr/>
          </p:nvSpPr>
          <p:spPr>
            <a:xfrm>
              <a:off x="1663066" y="2425575"/>
              <a:ext cx="195862" cy="5757"/>
            </a:xfrm>
            <a:custGeom>
              <a:avLst/>
              <a:gdLst>
                <a:gd name="csX0" fmla="*/ 0 w 195862"/>
                <a:gd name="csY0" fmla="*/ 0 h 5757"/>
                <a:gd name="csX1" fmla="*/ 195862 w 195862"/>
                <a:gd name="csY1" fmla="*/ 0 h 5757"/>
              </a:gdLst>
              <a:ahLst/>
              <a:cxnLst>
                <a:cxn ang="0">
                  <a:pos x="csX0" y="csY0"/>
                </a:cxn>
                <a:cxn ang="0">
                  <a:pos x="csX1" y="csY1"/>
                </a:cxn>
              </a:cxnLst>
              <a:rect l="l" t="t" r="r" b="b"/>
              <a:pathLst>
                <a:path w="195862" h="5757">
                  <a:moveTo>
                    <a:pt x="0" y="0"/>
                  </a:moveTo>
                  <a:lnTo>
                    <a:pt x="195862" y="0"/>
                  </a:lnTo>
                </a:path>
              </a:pathLst>
            </a:custGeom>
            <a:ln w="19050" cap="rnd">
              <a:solidFill>
                <a:srgbClr val="FFFF00"/>
              </a:solidFill>
              <a:prstDash val="solid"/>
              <a:round/>
            </a:ln>
          </p:spPr>
          <p:txBody>
            <a:bodyPr/>
            <a:lstStyle/>
            <a:p>
              <a:endParaRPr lang="ja-JP" altLang="en-US"/>
            </a:p>
          </p:txBody>
        </p:sp>
        <p:sp>
          <p:nvSpPr>
            <p:cNvPr id="34" name="フリーフォーム: 図形 33">
              <a:extLst>
                <a:ext uri="{FF2B5EF4-FFF2-40B4-BE49-F238E27FC236}">
                  <a16:creationId xmlns:a16="http://schemas.microsoft.com/office/drawing/2014/main" id="{14EF62F8-169E-0092-C309-E5DA2ED4D15B}"/>
                </a:ext>
              </a:extLst>
            </p:cNvPr>
            <p:cNvSpPr/>
            <p:nvPr/>
          </p:nvSpPr>
          <p:spPr>
            <a:xfrm>
              <a:off x="1663066" y="2229713"/>
              <a:ext cx="522241" cy="195862"/>
            </a:xfrm>
            <a:custGeom>
              <a:avLst/>
              <a:gdLst>
                <a:gd name="csX0" fmla="*/ 522242 w 522241"/>
                <a:gd name="csY0" fmla="*/ 0 h 195862"/>
                <a:gd name="csX1" fmla="*/ 0 w 522241"/>
                <a:gd name="csY1" fmla="*/ 195862 h 195862"/>
              </a:gdLst>
              <a:ahLst/>
              <a:cxnLst>
                <a:cxn ang="0">
                  <a:pos x="csX0" y="csY0"/>
                </a:cxn>
                <a:cxn ang="0">
                  <a:pos x="csX1" y="csY1"/>
                </a:cxn>
              </a:cxnLst>
              <a:rect l="l" t="t" r="r" b="b"/>
              <a:pathLst>
                <a:path w="522241" h="195862">
                  <a:moveTo>
                    <a:pt x="522242" y="0"/>
                  </a:moveTo>
                  <a:lnTo>
                    <a:pt x="0" y="195862"/>
                  </a:lnTo>
                </a:path>
              </a:pathLst>
            </a:custGeom>
            <a:ln w="19050" cap="rnd">
              <a:solidFill>
                <a:srgbClr val="FFFF00"/>
              </a:solidFill>
              <a:prstDash val="solid"/>
              <a:round/>
            </a:ln>
          </p:spPr>
          <p:txBody>
            <a:bodyPr/>
            <a:lstStyle/>
            <a:p>
              <a:endParaRPr lang="ja-JP" altLang="en-US"/>
            </a:p>
          </p:txBody>
        </p:sp>
        <p:sp>
          <p:nvSpPr>
            <p:cNvPr id="35" name="フリーフォーム: 図形 34">
              <a:extLst>
                <a:ext uri="{FF2B5EF4-FFF2-40B4-BE49-F238E27FC236}">
                  <a16:creationId xmlns:a16="http://schemas.microsoft.com/office/drawing/2014/main" id="{C8BA6540-E9B7-5FCF-3458-E24CDFE28BDF}"/>
                </a:ext>
              </a:extLst>
            </p:cNvPr>
            <p:cNvSpPr/>
            <p:nvPr/>
          </p:nvSpPr>
          <p:spPr>
            <a:xfrm>
              <a:off x="2185308" y="2229713"/>
              <a:ext cx="5757" cy="489598"/>
            </a:xfrm>
            <a:custGeom>
              <a:avLst/>
              <a:gdLst>
                <a:gd name="csX0" fmla="*/ 0 w 5757"/>
                <a:gd name="csY0" fmla="*/ 489598 h 489598"/>
                <a:gd name="csX1" fmla="*/ 0 w 5757"/>
                <a:gd name="csY1" fmla="*/ 0 h 489598"/>
              </a:gdLst>
              <a:ahLst/>
              <a:cxnLst>
                <a:cxn ang="0">
                  <a:pos x="csX0" y="csY0"/>
                </a:cxn>
                <a:cxn ang="0">
                  <a:pos x="csX1" y="csY1"/>
                </a:cxn>
              </a:cxnLst>
              <a:rect l="l" t="t" r="r" b="b"/>
              <a:pathLst>
                <a:path w="5757" h="489598">
                  <a:moveTo>
                    <a:pt x="0" y="489598"/>
                  </a:moveTo>
                  <a:lnTo>
                    <a:pt x="0" y="0"/>
                  </a:lnTo>
                </a:path>
              </a:pathLst>
            </a:custGeom>
            <a:ln w="19050" cap="rnd">
              <a:solidFill>
                <a:srgbClr val="FFFF00"/>
              </a:solidFill>
              <a:prstDash val="solid"/>
              <a:round/>
            </a:ln>
          </p:spPr>
          <p:txBody>
            <a:bodyPr/>
            <a:lstStyle/>
            <a:p>
              <a:endParaRPr lang="ja-JP" altLang="en-US"/>
            </a:p>
          </p:txBody>
        </p:sp>
        <p:sp>
          <p:nvSpPr>
            <p:cNvPr id="36" name="フリーフォーム: 図形 35">
              <a:extLst>
                <a:ext uri="{FF2B5EF4-FFF2-40B4-BE49-F238E27FC236}">
                  <a16:creationId xmlns:a16="http://schemas.microsoft.com/office/drawing/2014/main" id="{989ABBAD-B02E-7EFD-AE06-DEDC340D61A3}"/>
                </a:ext>
              </a:extLst>
            </p:cNvPr>
            <p:cNvSpPr/>
            <p:nvPr/>
          </p:nvSpPr>
          <p:spPr>
            <a:xfrm>
              <a:off x="1532549" y="2719311"/>
              <a:ext cx="652759" cy="5757"/>
            </a:xfrm>
            <a:custGeom>
              <a:avLst/>
              <a:gdLst>
                <a:gd name="csX0" fmla="*/ 0 w 652759"/>
                <a:gd name="csY0" fmla="*/ 0 h 5757"/>
                <a:gd name="csX1" fmla="*/ 652759 w 652759"/>
                <a:gd name="csY1" fmla="*/ 0 h 5757"/>
              </a:gdLst>
              <a:ahLst/>
              <a:cxnLst>
                <a:cxn ang="0">
                  <a:pos x="csX0" y="csY0"/>
                </a:cxn>
                <a:cxn ang="0">
                  <a:pos x="csX1" y="csY1"/>
                </a:cxn>
              </a:cxnLst>
              <a:rect l="l" t="t" r="r" b="b"/>
              <a:pathLst>
                <a:path w="652759" h="5757">
                  <a:moveTo>
                    <a:pt x="0" y="0"/>
                  </a:moveTo>
                  <a:lnTo>
                    <a:pt x="652759" y="0"/>
                  </a:lnTo>
                </a:path>
              </a:pathLst>
            </a:custGeom>
            <a:ln w="19050" cap="rnd">
              <a:solidFill>
                <a:srgbClr val="FFFF00"/>
              </a:solidFill>
              <a:prstDash val="solid"/>
              <a:round/>
            </a:ln>
          </p:spPr>
          <p:txBody>
            <a:bodyPr/>
            <a:lstStyle/>
            <a:p>
              <a:endParaRPr lang="ja-JP" altLang="en-US"/>
            </a:p>
          </p:txBody>
        </p:sp>
        <p:sp>
          <p:nvSpPr>
            <p:cNvPr id="37" name="フリーフォーム: 図形 36">
              <a:extLst>
                <a:ext uri="{FF2B5EF4-FFF2-40B4-BE49-F238E27FC236}">
                  <a16:creationId xmlns:a16="http://schemas.microsoft.com/office/drawing/2014/main" id="{9BA9D3AA-19DC-09EB-1463-B502BA9ED5B4}"/>
                </a:ext>
              </a:extLst>
            </p:cNvPr>
            <p:cNvSpPr/>
            <p:nvPr/>
          </p:nvSpPr>
          <p:spPr>
            <a:xfrm>
              <a:off x="1532549" y="2556093"/>
              <a:ext cx="5757" cy="163218"/>
            </a:xfrm>
            <a:custGeom>
              <a:avLst/>
              <a:gdLst>
                <a:gd name="csX0" fmla="*/ 0 w 5757"/>
                <a:gd name="csY0" fmla="*/ 0 h 163218"/>
                <a:gd name="csX1" fmla="*/ 0 w 5757"/>
                <a:gd name="csY1" fmla="*/ 163219 h 163218"/>
              </a:gdLst>
              <a:ahLst/>
              <a:cxnLst>
                <a:cxn ang="0">
                  <a:pos x="csX0" y="csY0"/>
                </a:cxn>
                <a:cxn ang="0">
                  <a:pos x="csX1" y="csY1"/>
                </a:cxn>
              </a:cxnLst>
              <a:rect l="l" t="t" r="r" b="b"/>
              <a:pathLst>
                <a:path w="5757" h="163218">
                  <a:moveTo>
                    <a:pt x="0" y="0"/>
                  </a:moveTo>
                  <a:lnTo>
                    <a:pt x="0" y="163219"/>
                  </a:lnTo>
                </a:path>
              </a:pathLst>
            </a:custGeom>
            <a:ln w="19050" cap="rnd">
              <a:solidFill>
                <a:srgbClr val="FFFF00"/>
              </a:solidFill>
              <a:prstDash val="solid"/>
              <a:round/>
            </a:ln>
          </p:spPr>
          <p:txBody>
            <a:bodyPr/>
            <a:lstStyle/>
            <a:p>
              <a:endParaRPr lang="ja-JP" altLang="en-US"/>
            </a:p>
          </p:txBody>
        </p:sp>
        <p:sp>
          <p:nvSpPr>
            <p:cNvPr id="38" name="フリーフォーム: 図形 37">
              <a:extLst>
                <a:ext uri="{FF2B5EF4-FFF2-40B4-BE49-F238E27FC236}">
                  <a16:creationId xmlns:a16="http://schemas.microsoft.com/office/drawing/2014/main" id="{BBC98083-03CA-BC12-CF63-DED7387D3EEE}"/>
                </a:ext>
              </a:extLst>
            </p:cNvPr>
            <p:cNvSpPr/>
            <p:nvPr/>
          </p:nvSpPr>
          <p:spPr>
            <a:xfrm>
              <a:off x="1532549" y="2556093"/>
              <a:ext cx="326379" cy="5757"/>
            </a:xfrm>
            <a:custGeom>
              <a:avLst/>
              <a:gdLst>
                <a:gd name="csX0" fmla="*/ 326380 w 326379"/>
                <a:gd name="csY0" fmla="*/ 0 h 5757"/>
                <a:gd name="csX1" fmla="*/ 0 w 326379"/>
                <a:gd name="csY1" fmla="*/ 0 h 5757"/>
              </a:gdLst>
              <a:ahLst/>
              <a:cxnLst>
                <a:cxn ang="0">
                  <a:pos x="csX0" y="csY0"/>
                </a:cxn>
                <a:cxn ang="0">
                  <a:pos x="csX1" y="csY1"/>
                </a:cxn>
              </a:cxnLst>
              <a:rect l="l" t="t" r="r" b="b"/>
              <a:pathLst>
                <a:path w="326379" h="5757">
                  <a:moveTo>
                    <a:pt x="326380" y="0"/>
                  </a:moveTo>
                  <a:lnTo>
                    <a:pt x="0" y="0"/>
                  </a:lnTo>
                </a:path>
              </a:pathLst>
            </a:custGeom>
            <a:ln w="19050" cap="rnd">
              <a:solidFill>
                <a:srgbClr val="FFFF00"/>
              </a:solidFill>
              <a:prstDash val="solid"/>
              <a:round/>
            </a:ln>
          </p:spPr>
          <p:txBody>
            <a:bodyPr/>
            <a:lstStyle/>
            <a:p>
              <a:endParaRPr lang="ja-JP" altLang="en-US"/>
            </a:p>
          </p:txBody>
        </p:sp>
        <p:sp>
          <p:nvSpPr>
            <p:cNvPr id="39" name="フリーフォーム: 図形 38">
              <a:extLst>
                <a:ext uri="{FF2B5EF4-FFF2-40B4-BE49-F238E27FC236}">
                  <a16:creationId xmlns:a16="http://schemas.microsoft.com/office/drawing/2014/main" id="{E444F6D3-D6B9-68A9-D2B0-E4A486EA9B66}"/>
                </a:ext>
              </a:extLst>
            </p:cNvPr>
            <p:cNvSpPr/>
            <p:nvPr/>
          </p:nvSpPr>
          <p:spPr>
            <a:xfrm>
              <a:off x="1858929" y="2425575"/>
              <a:ext cx="5757" cy="130517"/>
            </a:xfrm>
            <a:custGeom>
              <a:avLst/>
              <a:gdLst>
                <a:gd name="csX0" fmla="*/ 0 w 5757"/>
                <a:gd name="csY0" fmla="*/ 0 h 130517"/>
                <a:gd name="csX1" fmla="*/ 0 w 5757"/>
                <a:gd name="csY1" fmla="*/ 130517 h 130517"/>
              </a:gdLst>
              <a:ahLst/>
              <a:cxnLst>
                <a:cxn ang="0">
                  <a:pos x="csX0" y="csY0"/>
                </a:cxn>
                <a:cxn ang="0">
                  <a:pos x="csX1" y="csY1"/>
                </a:cxn>
              </a:cxnLst>
              <a:rect l="l" t="t" r="r" b="b"/>
              <a:pathLst>
                <a:path w="5757" h="130517">
                  <a:moveTo>
                    <a:pt x="0" y="0"/>
                  </a:moveTo>
                  <a:lnTo>
                    <a:pt x="0" y="130517"/>
                  </a:lnTo>
                </a:path>
              </a:pathLst>
            </a:custGeom>
            <a:ln w="19050" cap="rnd">
              <a:solidFill>
                <a:srgbClr val="FFFF00"/>
              </a:solidFill>
              <a:prstDash val="solid"/>
              <a:round/>
            </a:ln>
          </p:spPr>
          <p:txBody>
            <a:bodyPr/>
            <a:lstStyle/>
            <a:p>
              <a:endParaRPr lang="ja-JP" altLang="en-US"/>
            </a:p>
          </p:txBody>
        </p:sp>
      </p:grpSp>
      <p:sp>
        <p:nvSpPr>
          <p:cNvPr id="129" name="テキスト ボックス 128">
            <a:extLst>
              <a:ext uri="{FF2B5EF4-FFF2-40B4-BE49-F238E27FC236}">
                <a16:creationId xmlns:a16="http://schemas.microsoft.com/office/drawing/2014/main" id="{DBBECD96-6C89-D427-A705-427AAAF0163B}"/>
              </a:ext>
            </a:extLst>
          </p:cNvPr>
          <p:cNvSpPr txBox="1"/>
          <p:nvPr/>
        </p:nvSpPr>
        <p:spPr>
          <a:xfrm>
            <a:off x="1830569" y="1346813"/>
            <a:ext cx="4493538" cy="276999"/>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作業しやすいように、投影面毎にグループ化するとよいです。</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sp>
        <p:nvSpPr>
          <p:cNvPr id="132" name="テキスト ボックス 131">
            <a:extLst>
              <a:ext uri="{FF2B5EF4-FFF2-40B4-BE49-F238E27FC236}">
                <a16:creationId xmlns:a16="http://schemas.microsoft.com/office/drawing/2014/main" id="{CDA5A5C4-B0B3-1EB1-1901-D3CF462E4827}"/>
              </a:ext>
            </a:extLst>
          </p:cNvPr>
          <p:cNvSpPr txBox="1"/>
          <p:nvPr/>
        </p:nvSpPr>
        <p:spPr>
          <a:xfrm>
            <a:off x="116632" y="3774701"/>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次項：一番簡単な作図方法の続き</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136" name="テキスト ボックス 135">
            <a:extLst>
              <a:ext uri="{FF2B5EF4-FFF2-40B4-BE49-F238E27FC236}">
                <a16:creationId xmlns:a16="http://schemas.microsoft.com/office/drawing/2014/main" id="{F6C0647D-0377-2CE3-E1E4-73896BD16AFF}"/>
              </a:ext>
            </a:extLst>
          </p:cNvPr>
          <p:cNvSpPr txBox="1"/>
          <p:nvPr/>
        </p:nvSpPr>
        <p:spPr>
          <a:xfrm>
            <a:off x="116632" y="3231553"/>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補助図の正投影図（正方形）は、コピーして利用します。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43" name="テキスト ボックス 42">
            <a:extLst>
              <a:ext uri="{FF2B5EF4-FFF2-40B4-BE49-F238E27FC236}">
                <a16:creationId xmlns:a16="http://schemas.microsoft.com/office/drawing/2014/main" id="{F1C4C237-4270-9D7F-2C74-8DBAA5975DDC}"/>
              </a:ext>
            </a:extLst>
          </p:cNvPr>
          <p:cNvSpPr txBox="1"/>
          <p:nvPr/>
        </p:nvSpPr>
        <p:spPr>
          <a:xfrm>
            <a:off x="116632" y="2983804"/>
            <a:ext cx="6741366" cy="307777"/>
          </a:xfrm>
          <a:prstGeom prst="rect">
            <a:avLst/>
          </a:prstGeom>
          <a:noFill/>
        </p:spPr>
        <p:txBody>
          <a:bodyPr wrap="square">
            <a:spAutoFit/>
          </a:bodyPr>
          <a:lstStyle/>
          <a:p>
            <a:r>
              <a:rPr kumimoji="1" lang="en-US" altLang="ja-JP" sz="1400" dirty="0">
                <a:solidFill>
                  <a:srgbClr val="FFC000"/>
                </a:solidFill>
                <a:latin typeface="UD デジタル 教科書体 N-B" panose="02020700000000000000" pitchFamily="17" charset="-128"/>
                <a:ea typeface="UD デジタル 教科書体 N-B" panose="02020700000000000000" pitchFamily="17" charset="-128"/>
              </a:rPr>
              <a:t>STEP4:</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補助図の正投影図と対応する三角図を、参考図の形に変形させる。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Tree>
    <p:extLst>
      <p:ext uri="{BB962C8B-B14F-4D97-AF65-F5344CB8AC3E}">
        <p14:creationId xmlns:p14="http://schemas.microsoft.com/office/powerpoint/2010/main" val="638895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6B11E98A-9717-BC02-47A8-1F5F41ED7918}"/>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66D0506C-FA41-205A-C0F5-F947925C83E0}"/>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2" name="テキスト ボックス 1">
            <a:extLst>
              <a:ext uri="{FF2B5EF4-FFF2-40B4-BE49-F238E27FC236}">
                <a16:creationId xmlns:a16="http://schemas.microsoft.com/office/drawing/2014/main" id="{5752CC20-76DA-BC76-E881-3196C0FD5A0D}"/>
              </a:ext>
            </a:extLst>
          </p:cNvPr>
          <p:cNvSpPr txBox="1"/>
          <p:nvPr/>
        </p:nvSpPr>
        <p:spPr>
          <a:xfrm>
            <a:off x="116632" y="745300"/>
            <a:ext cx="6741366" cy="307777"/>
          </a:xfrm>
          <a:prstGeom prst="rect">
            <a:avLst/>
          </a:prstGeom>
          <a:noFill/>
        </p:spPr>
        <p:txBody>
          <a:bodyPr wrap="square">
            <a:spAutoFit/>
          </a:bodyPr>
          <a:lstStyle/>
          <a:p>
            <a:r>
              <a:rPr kumimoji="1" lang="en-US" altLang="ja-JP" sz="1400">
                <a:solidFill>
                  <a:srgbClr val="FFC000"/>
                </a:solidFill>
                <a:latin typeface="UD デジタル 教科書体 N-B" panose="02020700000000000000" pitchFamily="17" charset="-128"/>
                <a:ea typeface="UD デジタル 教科書体 N-B" panose="02020700000000000000" pitchFamily="17" charset="-128"/>
              </a:rPr>
              <a:t>STEP4-1:</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右側の投影面を作成する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132" name="テキスト ボックス 131">
            <a:extLst>
              <a:ext uri="{FF2B5EF4-FFF2-40B4-BE49-F238E27FC236}">
                <a16:creationId xmlns:a16="http://schemas.microsoft.com/office/drawing/2014/main" id="{93B71284-5D65-D33E-946F-B658498F1884}"/>
              </a:ext>
            </a:extLst>
          </p:cNvPr>
          <p:cNvSpPr txBox="1"/>
          <p:nvPr/>
        </p:nvSpPr>
        <p:spPr>
          <a:xfrm>
            <a:off x="116632" y="9347205"/>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次項：一番簡単な作図方法の続き</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grpSp>
        <p:nvGrpSpPr>
          <p:cNvPr id="60" name="グループ化 59">
            <a:extLst>
              <a:ext uri="{FF2B5EF4-FFF2-40B4-BE49-F238E27FC236}">
                <a16:creationId xmlns:a16="http://schemas.microsoft.com/office/drawing/2014/main" id="{9E16C7CA-2355-9156-FDB2-65A340C538A0}"/>
              </a:ext>
            </a:extLst>
          </p:cNvPr>
          <p:cNvGrpSpPr/>
          <p:nvPr/>
        </p:nvGrpSpPr>
        <p:grpSpPr>
          <a:xfrm>
            <a:off x="548680" y="1513691"/>
            <a:ext cx="683037" cy="1166622"/>
            <a:chOff x="548680" y="4028985"/>
            <a:chExt cx="683037" cy="1166622"/>
          </a:xfrm>
        </p:grpSpPr>
        <p:sp>
          <p:nvSpPr>
            <p:cNvPr id="48" name="フリーフォーム: 図形 47">
              <a:extLst>
                <a:ext uri="{FF2B5EF4-FFF2-40B4-BE49-F238E27FC236}">
                  <a16:creationId xmlns:a16="http://schemas.microsoft.com/office/drawing/2014/main" id="{2FF5EAAE-3839-C64F-EB31-40A949A37A9A}"/>
                </a:ext>
              </a:extLst>
            </p:cNvPr>
            <p:cNvSpPr/>
            <p:nvPr/>
          </p:nvSpPr>
          <p:spPr>
            <a:xfrm>
              <a:off x="548680" y="4417891"/>
              <a:ext cx="9525" cy="777716"/>
            </a:xfrm>
            <a:custGeom>
              <a:avLst/>
              <a:gdLst>
                <a:gd name="csX0" fmla="*/ 0 w 9525"/>
                <a:gd name="csY0" fmla="*/ 777716 h 777716"/>
                <a:gd name="csX1" fmla="*/ 0 w 9525"/>
                <a:gd name="csY1" fmla="*/ 0 h 777716"/>
              </a:gdLst>
              <a:ahLst/>
              <a:cxnLst>
                <a:cxn ang="0">
                  <a:pos x="csX0" y="csY0"/>
                </a:cxn>
                <a:cxn ang="0">
                  <a:pos x="csX1" y="csY1"/>
                </a:cxn>
              </a:cxnLst>
              <a:rect l="l" t="t" r="r" b="b"/>
              <a:pathLst>
                <a:path w="9525" h="777716">
                  <a:moveTo>
                    <a:pt x="0" y="777716"/>
                  </a:moveTo>
                  <a:lnTo>
                    <a:pt x="0" y="0"/>
                  </a:lnTo>
                </a:path>
              </a:pathLst>
            </a:custGeom>
            <a:ln w="19050" cap="rnd">
              <a:solidFill>
                <a:srgbClr val="FF5050"/>
              </a:solidFill>
              <a:prstDash val="solid"/>
              <a:round/>
            </a:ln>
          </p:spPr>
          <p:txBody>
            <a:bodyPr/>
            <a:lstStyle/>
            <a:p>
              <a:endParaRPr lang="ja-JP" altLang="en-US"/>
            </a:p>
          </p:txBody>
        </p:sp>
        <p:sp>
          <p:nvSpPr>
            <p:cNvPr id="49" name="フリーフォーム: 図形 48">
              <a:extLst>
                <a:ext uri="{FF2B5EF4-FFF2-40B4-BE49-F238E27FC236}">
                  <a16:creationId xmlns:a16="http://schemas.microsoft.com/office/drawing/2014/main" id="{B3C84556-CA8D-7B30-FF70-6ECF0E4AEDE9}"/>
                </a:ext>
              </a:extLst>
            </p:cNvPr>
            <p:cNvSpPr/>
            <p:nvPr/>
          </p:nvSpPr>
          <p:spPr>
            <a:xfrm>
              <a:off x="548680" y="4806702"/>
              <a:ext cx="673512" cy="388905"/>
            </a:xfrm>
            <a:custGeom>
              <a:avLst/>
              <a:gdLst>
                <a:gd name="csX0" fmla="*/ 0 w 673512"/>
                <a:gd name="csY0" fmla="*/ 388906 h 388905"/>
                <a:gd name="csX1" fmla="*/ 673513 w 673512"/>
                <a:gd name="csY1" fmla="*/ 0 h 388905"/>
              </a:gdLst>
              <a:ahLst/>
              <a:cxnLst>
                <a:cxn ang="0">
                  <a:pos x="csX0" y="csY0"/>
                </a:cxn>
                <a:cxn ang="0">
                  <a:pos x="csX1" y="csY1"/>
                </a:cxn>
              </a:cxnLst>
              <a:rect l="l" t="t" r="r" b="b"/>
              <a:pathLst>
                <a:path w="673512" h="388905">
                  <a:moveTo>
                    <a:pt x="0" y="388906"/>
                  </a:moveTo>
                  <a:lnTo>
                    <a:pt x="673513" y="0"/>
                  </a:lnTo>
                </a:path>
              </a:pathLst>
            </a:custGeom>
            <a:ln w="19050" cap="rnd">
              <a:solidFill>
                <a:srgbClr val="FF5050"/>
              </a:solidFill>
              <a:prstDash val="solid"/>
              <a:round/>
            </a:ln>
          </p:spPr>
          <p:txBody>
            <a:bodyPr/>
            <a:lstStyle/>
            <a:p>
              <a:endParaRPr lang="ja-JP" altLang="en-US"/>
            </a:p>
          </p:txBody>
        </p:sp>
        <p:sp>
          <p:nvSpPr>
            <p:cNvPr id="51" name="フリーフォーム: 図形 50">
              <a:extLst>
                <a:ext uri="{FF2B5EF4-FFF2-40B4-BE49-F238E27FC236}">
                  <a16:creationId xmlns:a16="http://schemas.microsoft.com/office/drawing/2014/main" id="{5C6365E1-9414-8BEC-379E-E6D0071FCBE3}"/>
                </a:ext>
              </a:extLst>
            </p:cNvPr>
            <p:cNvSpPr/>
            <p:nvPr/>
          </p:nvSpPr>
          <p:spPr>
            <a:xfrm>
              <a:off x="1222192" y="4028985"/>
              <a:ext cx="9525" cy="777716"/>
            </a:xfrm>
            <a:custGeom>
              <a:avLst/>
              <a:gdLst>
                <a:gd name="csX0" fmla="*/ 0 w 9525"/>
                <a:gd name="csY0" fmla="*/ 777716 h 777716"/>
                <a:gd name="csX1" fmla="*/ 0 w 9525"/>
                <a:gd name="csY1" fmla="*/ 0 h 777716"/>
              </a:gdLst>
              <a:ahLst/>
              <a:cxnLst>
                <a:cxn ang="0">
                  <a:pos x="csX0" y="csY0"/>
                </a:cxn>
                <a:cxn ang="0">
                  <a:pos x="csX1" y="csY1"/>
                </a:cxn>
              </a:cxnLst>
              <a:rect l="l" t="t" r="r" b="b"/>
              <a:pathLst>
                <a:path w="9525" h="777716">
                  <a:moveTo>
                    <a:pt x="0" y="777716"/>
                  </a:moveTo>
                  <a:lnTo>
                    <a:pt x="0" y="0"/>
                  </a:lnTo>
                </a:path>
              </a:pathLst>
            </a:custGeom>
            <a:ln w="19050" cap="rnd">
              <a:solidFill>
                <a:srgbClr val="FF5050"/>
              </a:solidFill>
              <a:prstDash val="solid"/>
              <a:round/>
            </a:ln>
          </p:spPr>
          <p:txBody>
            <a:bodyPr/>
            <a:lstStyle/>
            <a:p>
              <a:endParaRPr lang="ja-JP" altLang="en-US"/>
            </a:p>
          </p:txBody>
        </p:sp>
        <p:sp>
          <p:nvSpPr>
            <p:cNvPr id="53" name="フリーフォーム: 図形 52">
              <a:extLst>
                <a:ext uri="{FF2B5EF4-FFF2-40B4-BE49-F238E27FC236}">
                  <a16:creationId xmlns:a16="http://schemas.microsoft.com/office/drawing/2014/main" id="{9B5393FE-ECC2-B51B-62C3-85D7589EDA86}"/>
                </a:ext>
              </a:extLst>
            </p:cNvPr>
            <p:cNvSpPr/>
            <p:nvPr/>
          </p:nvSpPr>
          <p:spPr>
            <a:xfrm>
              <a:off x="548680" y="4028985"/>
              <a:ext cx="673512" cy="388905"/>
            </a:xfrm>
            <a:custGeom>
              <a:avLst/>
              <a:gdLst>
                <a:gd name="csX0" fmla="*/ 0 w 673512"/>
                <a:gd name="csY0" fmla="*/ 388906 h 388905"/>
                <a:gd name="csX1" fmla="*/ 673513 w 673512"/>
                <a:gd name="csY1" fmla="*/ 0 h 388905"/>
              </a:gdLst>
              <a:ahLst/>
              <a:cxnLst>
                <a:cxn ang="0">
                  <a:pos x="csX0" y="csY0"/>
                </a:cxn>
                <a:cxn ang="0">
                  <a:pos x="csX1" y="csY1"/>
                </a:cxn>
              </a:cxnLst>
              <a:rect l="l" t="t" r="r" b="b"/>
              <a:pathLst>
                <a:path w="673512" h="388905">
                  <a:moveTo>
                    <a:pt x="0" y="388906"/>
                  </a:moveTo>
                  <a:lnTo>
                    <a:pt x="673513" y="0"/>
                  </a:lnTo>
                </a:path>
              </a:pathLst>
            </a:custGeom>
            <a:ln w="19050" cap="rnd">
              <a:solidFill>
                <a:srgbClr val="FF5050"/>
              </a:solidFill>
              <a:prstDash val="solid"/>
              <a:round/>
            </a:ln>
          </p:spPr>
          <p:txBody>
            <a:bodyPr/>
            <a:lstStyle/>
            <a:p>
              <a:endParaRPr lang="ja-JP" altLang="en-US"/>
            </a:p>
          </p:txBody>
        </p:sp>
      </p:grpSp>
      <p:sp>
        <p:nvSpPr>
          <p:cNvPr id="46" name="グラフィックス 133">
            <a:extLst>
              <a:ext uri="{FF2B5EF4-FFF2-40B4-BE49-F238E27FC236}">
                <a16:creationId xmlns:a16="http://schemas.microsoft.com/office/drawing/2014/main" id="{1F755885-B276-84D3-A00B-9B3A126F5BAA}"/>
              </a:ext>
            </a:extLst>
          </p:cNvPr>
          <p:cNvSpPr/>
          <p:nvPr/>
        </p:nvSpPr>
        <p:spPr>
          <a:xfrm>
            <a:off x="1738348" y="1605583"/>
            <a:ext cx="952500" cy="952500"/>
          </a:xfrm>
          <a:prstGeom prst="rect">
            <a:avLst/>
          </a:prstGeom>
          <a:noFill/>
          <a:ln w="19050" cap="rnd">
            <a:solidFill>
              <a:srgbClr val="FFFF00"/>
            </a:solidFill>
            <a:prstDash val="solid"/>
            <a:round/>
          </a:ln>
        </p:spPr>
        <p:txBody>
          <a:bodyPr/>
          <a:lstStyle/>
          <a:p>
            <a:endParaRPr lang="ja-JP" altLang="en-US" dirty="0"/>
          </a:p>
        </p:txBody>
      </p:sp>
      <p:grpSp>
        <p:nvGrpSpPr>
          <p:cNvPr id="61" name="グループ化 60">
            <a:extLst>
              <a:ext uri="{FF2B5EF4-FFF2-40B4-BE49-F238E27FC236}">
                <a16:creationId xmlns:a16="http://schemas.microsoft.com/office/drawing/2014/main" id="{45C2B956-2201-CBD4-1E42-4A373BDCE320}"/>
              </a:ext>
            </a:extLst>
          </p:cNvPr>
          <p:cNvGrpSpPr/>
          <p:nvPr/>
        </p:nvGrpSpPr>
        <p:grpSpPr>
          <a:xfrm>
            <a:off x="3212976" y="2056428"/>
            <a:ext cx="658516" cy="495355"/>
            <a:chOff x="1532549" y="2229713"/>
            <a:chExt cx="658516" cy="495355"/>
          </a:xfrm>
        </p:grpSpPr>
        <p:sp>
          <p:nvSpPr>
            <p:cNvPr id="62" name="フリーフォーム: 図形 61">
              <a:extLst>
                <a:ext uri="{FF2B5EF4-FFF2-40B4-BE49-F238E27FC236}">
                  <a16:creationId xmlns:a16="http://schemas.microsoft.com/office/drawing/2014/main" id="{B9A90FD1-357B-EA3B-9FD9-CB1F5E796E64}"/>
                </a:ext>
              </a:extLst>
            </p:cNvPr>
            <p:cNvSpPr/>
            <p:nvPr/>
          </p:nvSpPr>
          <p:spPr>
            <a:xfrm>
              <a:off x="1663066" y="2425575"/>
              <a:ext cx="195862" cy="5757"/>
            </a:xfrm>
            <a:custGeom>
              <a:avLst/>
              <a:gdLst>
                <a:gd name="csX0" fmla="*/ 0 w 195862"/>
                <a:gd name="csY0" fmla="*/ 0 h 5757"/>
                <a:gd name="csX1" fmla="*/ 195862 w 195862"/>
                <a:gd name="csY1" fmla="*/ 0 h 5757"/>
              </a:gdLst>
              <a:ahLst/>
              <a:cxnLst>
                <a:cxn ang="0">
                  <a:pos x="csX0" y="csY0"/>
                </a:cxn>
                <a:cxn ang="0">
                  <a:pos x="csX1" y="csY1"/>
                </a:cxn>
              </a:cxnLst>
              <a:rect l="l" t="t" r="r" b="b"/>
              <a:pathLst>
                <a:path w="195862" h="5757">
                  <a:moveTo>
                    <a:pt x="0" y="0"/>
                  </a:moveTo>
                  <a:lnTo>
                    <a:pt x="195862" y="0"/>
                  </a:lnTo>
                </a:path>
              </a:pathLst>
            </a:custGeom>
            <a:ln w="19050" cap="rnd">
              <a:solidFill>
                <a:srgbClr val="FFFF00"/>
              </a:solidFill>
              <a:prstDash val="solid"/>
              <a:round/>
            </a:ln>
          </p:spPr>
          <p:txBody>
            <a:bodyPr/>
            <a:lstStyle/>
            <a:p>
              <a:endParaRPr lang="ja-JP" altLang="en-US"/>
            </a:p>
          </p:txBody>
        </p:sp>
        <p:sp>
          <p:nvSpPr>
            <p:cNvPr id="63" name="フリーフォーム: 図形 62">
              <a:extLst>
                <a:ext uri="{FF2B5EF4-FFF2-40B4-BE49-F238E27FC236}">
                  <a16:creationId xmlns:a16="http://schemas.microsoft.com/office/drawing/2014/main" id="{456732A6-E3FF-5879-AD12-E94AFFD1DDCC}"/>
                </a:ext>
              </a:extLst>
            </p:cNvPr>
            <p:cNvSpPr/>
            <p:nvPr/>
          </p:nvSpPr>
          <p:spPr>
            <a:xfrm>
              <a:off x="1663066" y="2229713"/>
              <a:ext cx="522241" cy="195862"/>
            </a:xfrm>
            <a:custGeom>
              <a:avLst/>
              <a:gdLst>
                <a:gd name="csX0" fmla="*/ 522242 w 522241"/>
                <a:gd name="csY0" fmla="*/ 0 h 195862"/>
                <a:gd name="csX1" fmla="*/ 0 w 522241"/>
                <a:gd name="csY1" fmla="*/ 195862 h 195862"/>
              </a:gdLst>
              <a:ahLst/>
              <a:cxnLst>
                <a:cxn ang="0">
                  <a:pos x="csX0" y="csY0"/>
                </a:cxn>
                <a:cxn ang="0">
                  <a:pos x="csX1" y="csY1"/>
                </a:cxn>
              </a:cxnLst>
              <a:rect l="l" t="t" r="r" b="b"/>
              <a:pathLst>
                <a:path w="522241" h="195862">
                  <a:moveTo>
                    <a:pt x="522242" y="0"/>
                  </a:moveTo>
                  <a:lnTo>
                    <a:pt x="0" y="195862"/>
                  </a:lnTo>
                </a:path>
              </a:pathLst>
            </a:custGeom>
            <a:ln w="19050" cap="rnd">
              <a:solidFill>
                <a:srgbClr val="FFFF00"/>
              </a:solidFill>
              <a:prstDash val="solid"/>
              <a:round/>
            </a:ln>
          </p:spPr>
          <p:txBody>
            <a:bodyPr/>
            <a:lstStyle/>
            <a:p>
              <a:endParaRPr lang="ja-JP" altLang="en-US"/>
            </a:p>
          </p:txBody>
        </p:sp>
        <p:sp>
          <p:nvSpPr>
            <p:cNvPr id="64" name="フリーフォーム: 図形 63">
              <a:extLst>
                <a:ext uri="{FF2B5EF4-FFF2-40B4-BE49-F238E27FC236}">
                  <a16:creationId xmlns:a16="http://schemas.microsoft.com/office/drawing/2014/main" id="{9E81D093-B526-A934-2E08-5187A0D5C603}"/>
                </a:ext>
              </a:extLst>
            </p:cNvPr>
            <p:cNvSpPr/>
            <p:nvPr/>
          </p:nvSpPr>
          <p:spPr>
            <a:xfrm>
              <a:off x="2185308" y="2229713"/>
              <a:ext cx="5757" cy="489598"/>
            </a:xfrm>
            <a:custGeom>
              <a:avLst/>
              <a:gdLst>
                <a:gd name="csX0" fmla="*/ 0 w 5757"/>
                <a:gd name="csY0" fmla="*/ 489598 h 489598"/>
                <a:gd name="csX1" fmla="*/ 0 w 5757"/>
                <a:gd name="csY1" fmla="*/ 0 h 489598"/>
              </a:gdLst>
              <a:ahLst/>
              <a:cxnLst>
                <a:cxn ang="0">
                  <a:pos x="csX0" y="csY0"/>
                </a:cxn>
                <a:cxn ang="0">
                  <a:pos x="csX1" y="csY1"/>
                </a:cxn>
              </a:cxnLst>
              <a:rect l="l" t="t" r="r" b="b"/>
              <a:pathLst>
                <a:path w="5757" h="489598">
                  <a:moveTo>
                    <a:pt x="0" y="489598"/>
                  </a:moveTo>
                  <a:lnTo>
                    <a:pt x="0" y="0"/>
                  </a:lnTo>
                </a:path>
              </a:pathLst>
            </a:custGeom>
            <a:ln w="19050" cap="rnd">
              <a:solidFill>
                <a:srgbClr val="FFFF00"/>
              </a:solidFill>
              <a:prstDash val="solid"/>
              <a:round/>
            </a:ln>
          </p:spPr>
          <p:txBody>
            <a:bodyPr/>
            <a:lstStyle/>
            <a:p>
              <a:endParaRPr lang="ja-JP" altLang="en-US"/>
            </a:p>
          </p:txBody>
        </p:sp>
        <p:sp>
          <p:nvSpPr>
            <p:cNvPr id="65" name="フリーフォーム: 図形 64">
              <a:extLst>
                <a:ext uri="{FF2B5EF4-FFF2-40B4-BE49-F238E27FC236}">
                  <a16:creationId xmlns:a16="http://schemas.microsoft.com/office/drawing/2014/main" id="{1A2C994D-A334-8A12-FD9E-A789CEEC5D81}"/>
                </a:ext>
              </a:extLst>
            </p:cNvPr>
            <p:cNvSpPr/>
            <p:nvPr/>
          </p:nvSpPr>
          <p:spPr>
            <a:xfrm>
              <a:off x="1532549" y="2719311"/>
              <a:ext cx="652759" cy="5757"/>
            </a:xfrm>
            <a:custGeom>
              <a:avLst/>
              <a:gdLst>
                <a:gd name="csX0" fmla="*/ 0 w 652759"/>
                <a:gd name="csY0" fmla="*/ 0 h 5757"/>
                <a:gd name="csX1" fmla="*/ 652759 w 652759"/>
                <a:gd name="csY1" fmla="*/ 0 h 5757"/>
              </a:gdLst>
              <a:ahLst/>
              <a:cxnLst>
                <a:cxn ang="0">
                  <a:pos x="csX0" y="csY0"/>
                </a:cxn>
                <a:cxn ang="0">
                  <a:pos x="csX1" y="csY1"/>
                </a:cxn>
              </a:cxnLst>
              <a:rect l="l" t="t" r="r" b="b"/>
              <a:pathLst>
                <a:path w="652759" h="5757">
                  <a:moveTo>
                    <a:pt x="0" y="0"/>
                  </a:moveTo>
                  <a:lnTo>
                    <a:pt x="652759" y="0"/>
                  </a:lnTo>
                </a:path>
              </a:pathLst>
            </a:custGeom>
            <a:ln w="19050" cap="rnd">
              <a:solidFill>
                <a:srgbClr val="FFFF00"/>
              </a:solidFill>
              <a:prstDash val="solid"/>
              <a:round/>
            </a:ln>
          </p:spPr>
          <p:txBody>
            <a:bodyPr/>
            <a:lstStyle/>
            <a:p>
              <a:endParaRPr lang="ja-JP" altLang="en-US"/>
            </a:p>
          </p:txBody>
        </p:sp>
        <p:sp>
          <p:nvSpPr>
            <p:cNvPr id="66" name="フリーフォーム: 図形 65">
              <a:extLst>
                <a:ext uri="{FF2B5EF4-FFF2-40B4-BE49-F238E27FC236}">
                  <a16:creationId xmlns:a16="http://schemas.microsoft.com/office/drawing/2014/main" id="{109148A2-7F79-4BAA-A7F9-EDC0194A4E10}"/>
                </a:ext>
              </a:extLst>
            </p:cNvPr>
            <p:cNvSpPr/>
            <p:nvPr/>
          </p:nvSpPr>
          <p:spPr>
            <a:xfrm>
              <a:off x="1532549" y="2556093"/>
              <a:ext cx="5757" cy="163218"/>
            </a:xfrm>
            <a:custGeom>
              <a:avLst/>
              <a:gdLst>
                <a:gd name="csX0" fmla="*/ 0 w 5757"/>
                <a:gd name="csY0" fmla="*/ 0 h 163218"/>
                <a:gd name="csX1" fmla="*/ 0 w 5757"/>
                <a:gd name="csY1" fmla="*/ 163219 h 163218"/>
              </a:gdLst>
              <a:ahLst/>
              <a:cxnLst>
                <a:cxn ang="0">
                  <a:pos x="csX0" y="csY0"/>
                </a:cxn>
                <a:cxn ang="0">
                  <a:pos x="csX1" y="csY1"/>
                </a:cxn>
              </a:cxnLst>
              <a:rect l="l" t="t" r="r" b="b"/>
              <a:pathLst>
                <a:path w="5757" h="163218">
                  <a:moveTo>
                    <a:pt x="0" y="0"/>
                  </a:moveTo>
                  <a:lnTo>
                    <a:pt x="0" y="163219"/>
                  </a:lnTo>
                </a:path>
              </a:pathLst>
            </a:custGeom>
            <a:ln w="19050" cap="rnd">
              <a:solidFill>
                <a:srgbClr val="FFFF00"/>
              </a:solidFill>
              <a:prstDash val="solid"/>
              <a:round/>
            </a:ln>
          </p:spPr>
          <p:txBody>
            <a:bodyPr/>
            <a:lstStyle/>
            <a:p>
              <a:endParaRPr lang="ja-JP" altLang="en-US"/>
            </a:p>
          </p:txBody>
        </p:sp>
        <p:sp>
          <p:nvSpPr>
            <p:cNvPr id="67" name="フリーフォーム: 図形 66">
              <a:extLst>
                <a:ext uri="{FF2B5EF4-FFF2-40B4-BE49-F238E27FC236}">
                  <a16:creationId xmlns:a16="http://schemas.microsoft.com/office/drawing/2014/main" id="{09B9C391-573B-D85E-2F77-205105A45881}"/>
                </a:ext>
              </a:extLst>
            </p:cNvPr>
            <p:cNvSpPr/>
            <p:nvPr/>
          </p:nvSpPr>
          <p:spPr>
            <a:xfrm>
              <a:off x="1532549" y="2556093"/>
              <a:ext cx="326379" cy="5757"/>
            </a:xfrm>
            <a:custGeom>
              <a:avLst/>
              <a:gdLst>
                <a:gd name="csX0" fmla="*/ 326380 w 326379"/>
                <a:gd name="csY0" fmla="*/ 0 h 5757"/>
                <a:gd name="csX1" fmla="*/ 0 w 326379"/>
                <a:gd name="csY1" fmla="*/ 0 h 5757"/>
              </a:gdLst>
              <a:ahLst/>
              <a:cxnLst>
                <a:cxn ang="0">
                  <a:pos x="csX0" y="csY0"/>
                </a:cxn>
                <a:cxn ang="0">
                  <a:pos x="csX1" y="csY1"/>
                </a:cxn>
              </a:cxnLst>
              <a:rect l="l" t="t" r="r" b="b"/>
              <a:pathLst>
                <a:path w="326379" h="5757">
                  <a:moveTo>
                    <a:pt x="326380" y="0"/>
                  </a:moveTo>
                  <a:lnTo>
                    <a:pt x="0" y="0"/>
                  </a:lnTo>
                </a:path>
              </a:pathLst>
            </a:custGeom>
            <a:ln w="19050" cap="rnd">
              <a:solidFill>
                <a:srgbClr val="FFFF00"/>
              </a:solidFill>
              <a:prstDash val="solid"/>
              <a:round/>
            </a:ln>
          </p:spPr>
          <p:txBody>
            <a:bodyPr/>
            <a:lstStyle/>
            <a:p>
              <a:endParaRPr lang="ja-JP" altLang="en-US"/>
            </a:p>
          </p:txBody>
        </p:sp>
        <p:sp>
          <p:nvSpPr>
            <p:cNvPr id="68" name="フリーフォーム: 図形 67">
              <a:extLst>
                <a:ext uri="{FF2B5EF4-FFF2-40B4-BE49-F238E27FC236}">
                  <a16:creationId xmlns:a16="http://schemas.microsoft.com/office/drawing/2014/main" id="{2BF4F28A-6C77-3CDA-36F7-1BE28CDCC791}"/>
                </a:ext>
              </a:extLst>
            </p:cNvPr>
            <p:cNvSpPr/>
            <p:nvPr/>
          </p:nvSpPr>
          <p:spPr>
            <a:xfrm>
              <a:off x="1858929" y="2425575"/>
              <a:ext cx="5757" cy="130517"/>
            </a:xfrm>
            <a:custGeom>
              <a:avLst/>
              <a:gdLst>
                <a:gd name="csX0" fmla="*/ 0 w 5757"/>
                <a:gd name="csY0" fmla="*/ 0 h 130517"/>
                <a:gd name="csX1" fmla="*/ 0 w 5757"/>
                <a:gd name="csY1" fmla="*/ 130517 h 130517"/>
              </a:gdLst>
              <a:ahLst/>
              <a:cxnLst>
                <a:cxn ang="0">
                  <a:pos x="csX0" y="csY0"/>
                </a:cxn>
                <a:cxn ang="0">
                  <a:pos x="csX1" y="csY1"/>
                </a:cxn>
              </a:cxnLst>
              <a:rect l="l" t="t" r="r" b="b"/>
              <a:pathLst>
                <a:path w="5757" h="130517">
                  <a:moveTo>
                    <a:pt x="0" y="0"/>
                  </a:moveTo>
                  <a:lnTo>
                    <a:pt x="0" y="130517"/>
                  </a:lnTo>
                </a:path>
              </a:pathLst>
            </a:custGeom>
            <a:ln w="19050" cap="rnd">
              <a:solidFill>
                <a:srgbClr val="FFFF00"/>
              </a:solidFill>
              <a:prstDash val="solid"/>
              <a:round/>
            </a:ln>
          </p:spPr>
          <p:txBody>
            <a:bodyPr/>
            <a:lstStyle/>
            <a:p>
              <a:endParaRPr lang="ja-JP" altLang="en-US"/>
            </a:p>
          </p:txBody>
        </p:sp>
      </p:grpSp>
      <p:sp>
        <p:nvSpPr>
          <p:cNvPr id="102" name="テキスト ボックス 101">
            <a:extLst>
              <a:ext uri="{FF2B5EF4-FFF2-40B4-BE49-F238E27FC236}">
                <a16:creationId xmlns:a16="http://schemas.microsoft.com/office/drawing/2014/main" id="{CA4CDE2C-37FC-CE8F-187A-DC20C726F9B1}"/>
              </a:ext>
            </a:extLst>
          </p:cNvPr>
          <p:cNvSpPr txBox="1"/>
          <p:nvPr/>
        </p:nvSpPr>
        <p:spPr>
          <a:xfrm>
            <a:off x="116632" y="1051353"/>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必要な図を用意する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103" name="テキスト ボックス 102">
            <a:extLst>
              <a:ext uri="{FF2B5EF4-FFF2-40B4-BE49-F238E27FC236}">
                <a16:creationId xmlns:a16="http://schemas.microsoft.com/office/drawing/2014/main" id="{96115D6E-59C1-F449-D6C5-5CF85CD8B356}"/>
              </a:ext>
            </a:extLst>
          </p:cNvPr>
          <p:cNvSpPr txBox="1"/>
          <p:nvPr/>
        </p:nvSpPr>
        <p:spPr>
          <a:xfrm>
            <a:off x="116632" y="2832528"/>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補助図（□）と三角図を選択したら、補助図（◇）の任意の基準点へ移動する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3" name="テキスト ボックス 2">
            <a:extLst>
              <a:ext uri="{FF2B5EF4-FFF2-40B4-BE49-F238E27FC236}">
                <a16:creationId xmlns:a16="http://schemas.microsoft.com/office/drawing/2014/main" id="{4DD1AAC0-447F-6EDE-4200-B8969FA543A3}"/>
              </a:ext>
            </a:extLst>
          </p:cNvPr>
          <p:cNvSpPr txBox="1"/>
          <p:nvPr/>
        </p:nvSpPr>
        <p:spPr>
          <a:xfrm>
            <a:off x="116632" y="4768048"/>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補助図（□）の水平方向の長さを、補助図（◇）に合わせる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8" name="テキスト ボックス 7">
            <a:extLst>
              <a:ext uri="{FF2B5EF4-FFF2-40B4-BE49-F238E27FC236}">
                <a16:creationId xmlns:a16="http://schemas.microsoft.com/office/drawing/2014/main" id="{815819CB-F216-033C-27F8-B0FAD8CDB44E}"/>
              </a:ext>
            </a:extLst>
          </p:cNvPr>
          <p:cNvSpPr txBox="1"/>
          <p:nvPr/>
        </p:nvSpPr>
        <p:spPr>
          <a:xfrm>
            <a:off x="116632" y="6797612"/>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補助図（□）の垂直方向の長さ（高さ）を、補助図（◇）に合わせる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50" name="図 49" descr="スポーツゲーム が含まれている画像&#10;&#10;AI 生成コンテンツは誤りを含む可能性があります。">
            <a:extLst>
              <a:ext uri="{FF2B5EF4-FFF2-40B4-BE49-F238E27FC236}">
                <a16:creationId xmlns:a16="http://schemas.microsoft.com/office/drawing/2014/main" id="{487C0E51-47B5-766A-4803-5ACA0AFA1F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672" y="3217153"/>
            <a:ext cx="2196303" cy="1440000"/>
          </a:xfrm>
          <a:prstGeom prst="rect">
            <a:avLst/>
          </a:prstGeom>
        </p:spPr>
      </p:pic>
      <p:pic>
        <p:nvPicPr>
          <p:cNvPr id="54" name="図 53" descr="アイコン&#10;&#10;AI 生成コンテンツは誤りを含む可能性があります。">
            <a:extLst>
              <a:ext uri="{FF2B5EF4-FFF2-40B4-BE49-F238E27FC236}">
                <a16:creationId xmlns:a16="http://schemas.microsoft.com/office/drawing/2014/main" id="{48BE1FFE-1D60-5D01-34B9-06B3B0D2C5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672" y="5152673"/>
            <a:ext cx="1681920" cy="1440000"/>
          </a:xfrm>
          <a:prstGeom prst="rect">
            <a:avLst/>
          </a:prstGeom>
        </p:spPr>
      </p:pic>
      <p:pic>
        <p:nvPicPr>
          <p:cNvPr id="57" name="図 56" descr="多角形 が含まれている画像&#10;&#10;AI 生成コンテンツは誤りを含む可能性があります。">
            <a:extLst>
              <a:ext uri="{FF2B5EF4-FFF2-40B4-BE49-F238E27FC236}">
                <a16:creationId xmlns:a16="http://schemas.microsoft.com/office/drawing/2014/main" id="{F1E5784F-C612-AC5E-E124-77409CDA09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672" y="7182237"/>
            <a:ext cx="1716428" cy="1440000"/>
          </a:xfrm>
          <a:prstGeom prst="rect">
            <a:avLst/>
          </a:prstGeom>
        </p:spPr>
      </p:pic>
    </p:spTree>
    <p:extLst>
      <p:ext uri="{BB962C8B-B14F-4D97-AF65-F5344CB8AC3E}">
        <p14:creationId xmlns:p14="http://schemas.microsoft.com/office/powerpoint/2010/main" val="2191866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6826AB31-33F4-4DC1-5122-C5C37AE84D96}"/>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D7D6455A-EDAB-500D-8EE9-9E3271B95946}"/>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斜視図作図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Drawing Perspective View</a:t>
            </a:r>
          </a:p>
        </p:txBody>
      </p:sp>
      <p:sp>
        <p:nvSpPr>
          <p:cNvPr id="2" name="テキスト ボックス 1">
            <a:extLst>
              <a:ext uri="{FF2B5EF4-FFF2-40B4-BE49-F238E27FC236}">
                <a16:creationId xmlns:a16="http://schemas.microsoft.com/office/drawing/2014/main" id="{95923298-0CC8-9F5C-10DF-5B0ACED24C19}"/>
              </a:ext>
            </a:extLst>
          </p:cNvPr>
          <p:cNvSpPr txBox="1"/>
          <p:nvPr/>
        </p:nvSpPr>
        <p:spPr>
          <a:xfrm>
            <a:off x="116632" y="745300"/>
            <a:ext cx="6741366" cy="307777"/>
          </a:xfrm>
          <a:prstGeom prst="rect">
            <a:avLst/>
          </a:prstGeom>
          <a:noFill/>
        </p:spPr>
        <p:txBody>
          <a:bodyPr wrap="square">
            <a:spAutoFit/>
          </a:bodyPr>
          <a:lstStyle/>
          <a:p>
            <a:r>
              <a:rPr kumimoji="1" lang="en-US" altLang="ja-JP" sz="1400">
                <a:solidFill>
                  <a:srgbClr val="FFC000"/>
                </a:solidFill>
                <a:latin typeface="UD デジタル 教科書体 N-B" panose="02020700000000000000" pitchFamily="17" charset="-128"/>
                <a:ea typeface="UD デジタル 教科書体 N-B" panose="02020700000000000000" pitchFamily="17" charset="-128"/>
              </a:rPr>
              <a:t>STEP4-1:</a:t>
            </a:r>
            <a:r>
              <a:rPr kumimoji="1" lang="ja-JP" altLang="en-US" sz="1400" dirty="0">
                <a:solidFill>
                  <a:schemeClr val="bg2"/>
                </a:solidFill>
                <a:latin typeface="UD デジタル 教科書体 N-B" panose="02020700000000000000" pitchFamily="17" charset="-128"/>
                <a:ea typeface="UD デジタル 教科書体 N-B" panose="02020700000000000000" pitchFamily="17" charset="-128"/>
              </a:rPr>
              <a:t>右側の投影面を作成する</a:t>
            </a:r>
            <a:endParaRPr kumimoji="1" lang="en-US" altLang="ja-JP" sz="1400" dirty="0">
              <a:solidFill>
                <a:schemeClr val="bg2"/>
              </a:solidFill>
              <a:latin typeface="UD デジタル 教科書体 N-B" panose="02020700000000000000" pitchFamily="17" charset="-128"/>
              <a:ea typeface="UD デジタル 教科書体 N-B" panose="02020700000000000000" pitchFamily="17" charset="-128"/>
            </a:endParaRPr>
          </a:p>
        </p:txBody>
      </p:sp>
      <p:sp>
        <p:nvSpPr>
          <p:cNvPr id="132" name="テキスト ボックス 131">
            <a:extLst>
              <a:ext uri="{FF2B5EF4-FFF2-40B4-BE49-F238E27FC236}">
                <a16:creationId xmlns:a16="http://schemas.microsoft.com/office/drawing/2014/main" id="{D7A896A6-A48C-30A8-ACE8-72982D014CDF}"/>
              </a:ext>
            </a:extLst>
          </p:cNvPr>
          <p:cNvSpPr txBox="1"/>
          <p:nvPr/>
        </p:nvSpPr>
        <p:spPr>
          <a:xfrm>
            <a:off x="116632" y="4733355"/>
            <a:ext cx="6741368" cy="307777"/>
          </a:xfrm>
          <a:prstGeom prst="rect">
            <a:avLst/>
          </a:prstGeom>
          <a:noFill/>
        </p:spPr>
        <p:txBody>
          <a:bodyPr wrap="square">
            <a:spAutoFit/>
          </a:bodyPr>
          <a:lstStyle/>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次項：一番簡単な作図方法の続き</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103" name="テキスト ボックス 102">
            <a:extLst>
              <a:ext uri="{FF2B5EF4-FFF2-40B4-BE49-F238E27FC236}">
                <a16:creationId xmlns:a16="http://schemas.microsoft.com/office/drawing/2014/main" id="{EA023537-27B3-6923-6D94-1E652498BAFB}"/>
              </a:ext>
            </a:extLst>
          </p:cNvPr>
          <p:cNvSpPr txBox="1"/>
          <p:nvPr/>
        </p:nvSpPr>
        <p:spPr>
          <a:xfrm>
            <a:off x="116632" y="1050729"/>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補助図（□）をシアーして補助図（◇）に合致させます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8" name="テキスト ボックス 7">
            <a:extLst>
              <a:ext uri="{FF2B5EF4-FFF2-40B4-BE49-F238E27FC236}">
                <a16:creationId xmlns:a16="http://schemas.microsoft.com/office/drawing/2014/main" id="{3DE4D389-5D88-A017-1B13-66A8C18ABDCD}"/>
              </a:ext>
            </a:extLst>
          </p:cNvPr>
          <p:cNvSpPr txBox="1"/>
          <p:nvPr/>
        </p:nvSpPr>
        <p:spPr>
          <a:xfrm>
            <a:off x="116632" y="3158256"/>
            <a:ext cx="6741366"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三角図だけ取り出して完成</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69" name="テキスト ボックス 68">
            <a:extLst>
              <a:ext uri="{FF2B5EF4-FFF2-40B4-BE49-F238E27FC236}">
                <a16:creationId xmlns:a16="http://schemas.microsoft.com/office/drawing/2014/main" id="{91C08F14-C2F9-4277-0C37-FF68A7924EEF}"/>
              </a:ext>
            </a:extLst>
          </p:cNvPr>
          <p:cNvSpPr txBox="1"/>
          <p:nvPr/>
        </p:nvSpPr>
        <p:spPr>
          <a:xfrm>
            <a:off x="126343" y="5731262"/>
            <a:ext cx="6494085" cy="1015663"/>
          </a:xfrm>
          <a:prstGeom prst="rect">
            <a:avLst/>
          </a:prstGeom>
          <a:noFill/>
        </p:spPr>
        <p:txBody>
          <a:bodyPr wrap="none" rtlCol="0">
            <a:spAutoFit/>
          </a:bodyPr>
          <a:lstStyle/>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作業内容をどうしても知りたい人用：</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二つの補助図が、正投影図とその投射投影図の関係にあるのであれば、</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正投影図を投射投影図の投影面になるように変形した時と同じ操作を三角図に実施すれば、</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三角図も同様な投射投影図となるという理論。というか、実際なる。</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a:p>
            <a:r>
              <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rPr>
              <a:t>※</a:t>
            </a:r>
            <a:r>
              <a:rPr kumimoji="1" lang="ja-JP" altLang="en-US" sz="1200" dirty="0">
                <a:solidFill>
                  <a:srgbClr val="00B0F0"/>
                </a:solidFill>
                <a:latin typeface="UD デジタル 教科書体 N-B" panose="02020700000000000000" pitchFamily="17" charset="-128"/>
                <a:ea typeface="UD デジタル 教科書体 N-B" panose="02020700000000000000" pitchFamily="17" charset="-128"/>
              </a:rPr>
              <a:t>操作するのは比率と角度に限る</a:t>
            </a:r>
            <a:endParaRPr kumimoji="1" lang="en-US" altLang="ja-JP" sz="1200" dirty="0">
              <a:solidFill>
                <a:srgbClr val="00B0F0"/>
              </a:solidFill>
              <a:latin typeface="UD デジタル 教科書体 N-B" panose="02020700000000000000" pitchFamily="17" charset="-128"/>
              <a:ea typeface="UD デジタル 教科書体 N-B" panose="02020700000000000000" pitchFamily="17" charset="-128"/>
            </a:endParaRPr>
          </a:p>
        </p:txBody>
      </p:sp>
      <p:pic>
        <p:nvPicPr>
          <p:cNvPr id="15" name="図 14" descr="アイコン&#10;&#10;AI 生成コンテンツは誤りを含む可能性があります。">
            <a:extLst>
              <a:ext uri="{FF2B5EF4-FFF2-40B4-BE49-F238E27FC236}">
                <a16:creationId xmlns:a16="http://schemas.microsoft.com/office/drawing/2014/main" id="{640A8705-752C-9F8E-36FF-4CCECF0325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672" y="1473714"/>
            <a:ext cx="1636364" cy="1440000"/>
          </a:xfrm>
          <a:prstGeom prst="rect">
            <a:avLst/>
          </a:prstGeom>
        </p:spPr>
      </p:pic>
      <p:grpSp>
        <p:nvGrpSpPr>
          <p:cNvPr id="33" name="グループ化 32">
            <a:extLst>
              <a:ext uri="{FF2B5EF4-FFF2-40B4-BE49-F238E27FC236}">
                <a16:creationId xmlns:a16="http://schemas.microsoft.com/office/drawing/2014/main" id="{E23F5FE4-1CE4-EC4F-2A13-EDF533A30998}"/>
              </a:ext>
            </a:extLst>
          </p:cNvPr>
          <p:cNvGrpSpPr/>
          <p:nvPr/>
        </p:nvGrpSpPr>
        <p:grpSpPr>
          <a:xfrm>
            <a:off x="764704" y="3643880"/>
            <a:ext cx="475327" cy="666298"/>
            <a:chOff x="764704" y="3643880"/>
            <a:chExt cx="475327" cy="666298"/>
          </a:xfrm>
        </p:grpSpPr>
        <p:sp>
          <p:nvSpPr>
            <p:cNvPr id="25" name="フリーフォーム: 図形 24">
              <a:extLst>
                <a:ext uri="{FF2B5EF4-FFF2-40B4-BE49-F238E27FC236}">
                  <a16:creationId xmlns:a16="http://schemas.microsoft.com/office/drawing/2014/main" id="{76FDEBCD-BBDE-239B-51EB-3D156EADCD25}"/>
                </a:ext>
              </a:extLst>
            </p:cNvPr>
            <p:cNvSpPr/>
            <p:nvPr/>
          </p:nvSpPr>
          <p:spPr>
            <a:xfrm>
              <a:off x="857456" y="3936879"/>
              <a:ext cx="137985" cy="79665"/>
            </a:xfrm>
            <a:custGeom>
              <a:avLst/>
              <a:gdLst>
                <a:gd name="csX0" fmla="*/ 0 w 103441"/>
                <a:gd name="csY0" fmla="*/ 59722 h 59721"/>
                <a:gd name="csX1" fmla="*/ 103442 w 103441"/>
                <a:gd name="csY1" fmla="*/ 0 h 59721"/>
              </a:gdLst>
              <a:ahLst/>
              <a:cxnLst>
                <a:cxn ang="0">
                  <a:pos x="csX0" y="csY0"/>
                </a:cxn>
                <a:cxn ang="0">
                  <a:pos x="csX1" y="csY1"/>
                </a:cxn>
              </a:cxnLst>
              <a:rect l="l" t="t" r="r" b="b"/>
              <a:pathLst>
                <a:path w="103441" h="59721">
                  <a:moveTo>
                    <a:pt x="0" y="59722"/>
                  </a:moveTo>
                  <a:lnTo>
                    <a:pt x="103442" y="0"/>
                  </a:lnTo>
                </a:path>
              </a:pathLst>
            </a:custGeom>
            <a:ln w="19050" cap="rnd">
              <a:solidFill>
                <a:srgbClr val="FFFF00"/>
              </a:solidFill>
              <a:prstDash val="solid"/>
              <a:round/>
            </a:ln>
          </p:spPr>
          <p:txBody>
            <a:bodyPr/>
            <a:lstStyle/>
            <a:p>
              <a:endParaRPr lang="ja-JP" altLang="en-US"/>
            </a:p>
          </p:txBody>
        </p:sp>
        <p:sp>
          <p:nvSpPr>
            <p:cNvPr id="26" name="フリーフォーム: 図形 25">
              <a:extLst>
                <a:ext uri="{FF2B5EF4-FFF2-40B4-BE49-F238E27FC236}">
                  <a16:creationId xmlns:a16="http://schemas.microsoft.com/office/drawing/2014/main" id="{5B869AAE-EDC0-77FD-71F2-257911ACB771}"/>
                </a:ext>
              </a:extLst>
            </p:cNvPr>
            <p:cNvSpPr/>
            <p:nvPr/>
          </p:nvSpPr>
          <p:spPr>
            <a:xfrm>
              <a:off x="857456" y="3643880"/>
              <a:ext cx="369868" cy="372664"/>
            </a:xfrm>
            <a:custGeom>
              <a:avLst/>
              <a:gdLst>
                <a:gd name="csX0" fmla="*/ 277273 w 277272"/>
                <a:gd name="csY0" fmla="*/ 0 h 279368"/>
                <a:gd name="csX1" fmla="*/ 0 w 277272"/>
                <a:gd name="csY1" fmla="*/ 279368 h 279368"/>
              </a:gdLst>
              <a:ahLst/>
              <a:cxnLst>
                <a:cxn ang="0">
                  <a:pos x="csX0" y="csY0"/>
                </a:cxn>
                <a:cxn ang="0">
                  <a:pos x="csX1" y="csY1"/>
                </a:cxn>
              </a:cxnLst>
              <a:rect l="l" t="t" r="r" b="b"/>
              <a:pathLst>
                <a:path w="277272" h="279368">
                  <a:moveTo>
                    <a:pt x="277273" y="0"/>
                  </a:moveTo>
                  <a:lnTo>
                    <a:pt x="0" y="279368"/>
                  </a:lnTo>
                </a:path>
              </a:pathLst>
            </a:custGeom>
            <a:ln w="19050" cap="rnd">
              <a:solidFill>
                <a:srgbClr val="FFFF00"/>
              </a:solidFill>
              <a:prstDash val="solid"/>
              <a:round/>
            </a:ln>
          </p:spPr>
          <p:txBody>
            <a:bodyPr/>
            <a:lstStyle/>
            <a:p>
              <a:endParaRPr lang="ja-JP" altLang="en-US"/>
            </a:p>
          </p:txBody>
        </p:sp>
        <p:sp>
          <p:nvSpPr>
            <p:cNvPr id="27" name="フリーフォーム: 図形 26">
              <a:extLst>
                <a:ext uri="{FF2B5EF4-FFF2-40B4-BE49-F238E27FC236}">
                  <a16:creationId xmlns:a16="http://schemas.microsoft.com/office/drawing/2014/main" id="{9960D734-D842-52AF-9689-93997CA6D2CB}"/>
                </a:ext>
              </a:extLst>
            </p:cNvPr>
            <p:cNvSpPr/>
            <p:nvPr/>
          </p:nvSpPr>
          <p:spPr>
            <a:xfrm>
              <a:off x="1227325" y="3643880"/>
              <a:ext cx="12706" cy="399345"/>
            </a:xfrm>
            <a:custGeom>
              <a:avLst/>
              <a:gdLst>
                <a:gd name="csX0" fmla="*/ 0 w 9525"/>
                <a:gd name="csY0" fmla="*/ 299371 h 299370"/>
                <a:gd name="csX1" fmla="*/ 0 w 9525"/>
                <a:gd name="csY1" fmla="*/ 0 h 299370"/>
              </a:gdLst>
              <a:ahLst/>
              <a:cxnLst>
                <a:cxn ang="0">
                  <a:pos x="csX0" y="csY0"/>
                </a:cxn>
                <a:cxn ang="0">
                  <a:pos x="csX1" y="csY1"/>
                </a:cxn>
              </a:cxnLst>
              <a:rect l="l" t="t" r="r" b="b"/>
              <a:pathLst>
                <a:path w="9525" h="299370">
                  <a:moveTo>
                    <a:pt x="0" y="299371"/>
                  </a:moveTo>
                  <a:lnTo>
                    <a:pt x="0" y="0"/>
                  </a:lnTo>
                </a:path>
              </a:pathLst>
            </a:custGeom>
            <a:ln w="19050" cap="rnd">
              <a:solidFill>
                <a:srgbClr val="FFFF00"/>
              </a:solidFill>
              <a:prstDash val="solid"/>
              <a:round/>
            </a:ln>
          </p:spPr>
          <p:txBody>
            <a:bodyPr/>
            <a:lstStyle/>
            <a:p>
              <a:endParaRPr lang="ja-JP" altLang="en-US"/>
            </a:p>
          </p:txBody>
        </p:sp>
        <p:sp>
          <p:nvSpPr>
            <p:cNvPr id="28" name="フリーフォーム: 図形 27">
              <a:extLst>
                <a:ext uri="{FF2B5EF4-FFF2-40B4-BE49-F238E27FC236}">
                  <a16:creationId xmlns:a16="http://schemas.microsoft.com/office/drawing/2014/main" id="{FC4743F3-2215-5DA1-E61A-1EDE643D6380}"/>
                </a:ext>
              </a:extLst>
            </p:cNvPr>
            <p:cNvSpPr/>
            <p:nvPr/>
          </p:nvSpPr>
          <p:spPr>
            <a:xfrm>
              <a:off x="764704" y="4043227"/>
              <a:ext cx="462622" cy="266951"/>
            </a:xfrm>
            <a:custGeom>
              <a:avLst/>
              <a:gdLst>
                <a:gd name="csX0" fmla="*/ 0 w 346805"/>
                <a:gd name="csY0" fmla="*/ 200120 h 200120"/>
                <a:gd name="csX1" fmla="*/ 346805 w 346805"/>
                <a:gd name="csY1" fmla="*/ 0 h 200120"/>
              </a:gdLst>
              <a:ahLst/>
              <a:cxnLst>
                <a:cxn ang="0">
                  <a:pos x="csX0" y="csY0"/>
                </a:cxn>
                <a:cxn ang="0">
                  <a:pos x="csX1" y="csY1"/>
                </a:cxn>
              </a:cxnLst>
              <a:rect l="l" t="t" r="r" b="b"/>
              <a:pathLst>
                <a:path w="346805" h="200120">
                  <a:moveTo>
                    <a:pt x="0" y="200120"/>
                  </a:moveTo>
                  <a:lnTo>
                    <a:pt x="346805" y="0"/>
                  </a:lnTo>
                </a:path>
              </a:pathLst>
            </a:custGeom>
            <a:ln w="19050" cap="rnd">
              <a:solidFill>
                <a:srgbClr val="FFFF00"/>
              </a:solidFill>
              <a:prstDash val="solid"/>
              <a:round/>
            </a:ln>
          </p:spPr>
          <p:txBody>
            <a:bodyPr/>
            <a:lstStyle/>
            <a:p>
              <a:endParaRPr lang="ja-JP" altLang="en-US"/>
            </a:p>
          </p:txBody>
        </p:sp>
        <p:sp>
          <p:nvSpPr>
            <p:cNvPr id="29" name="フリーフォーム: 図形 28">
              <a:extLst>
                <a:ext uri="{FF2B5EF4-FFF2-40B4-BE49-F238E27FC236}">
                  <a16:creationId xmlns:a16="http://schemas.microsoft.com/office/drawing/2014/main" id="{58849A72-6C5B-13A9-AD1E-06DB5F751ED2}"/>
                </a:ext>
              </a:extLst>
            </p:cNvPr>
            <p:cNvSpPr/>
            <p:nvPr/>
          </p:nvSpPr>
          <p:spPr>
            <a:xfrm>
              <a:off x="764704" y="4177019"/>
              <a:ext cx="12706" cy="133156"/>
            </a:xfrm>
            <a:custGeom>
              <a:avLst/>
              <a:gdLst>
                <a:gd name="csX0" fmla="*/ 0 w 9525"/>
                <a:gd name="csY0" fmla="*/ 0 h 99821"/>
                <a:gd name="csX1" fmla="*/ 0 w 9525"/>
                <a:gd name="csY1" fmla="*/ 99822 h 99821"/>
              </a:gdLst>
              <a:ahLst/>
              <a:cxnLst>
                <a:cxn ang="0">
                  <a:pos x="csX0" y="csY0"/>
                </a:cxn>
                <a:cxn ang="0">
                  <a:pos x="csX1" y="csY1"/>
                </a:cxn>
              </a:cxnLst>
              <a:rect l="l" t="t" r="r" b="b"/>
              <a:pathLst>
                <a:path w="9525" h="99821">
                  <a:moveTo>
                    <a:pt x="0" y="0"/>
                  </a:moveTo>
                  <a:lnTo>
                    <a:pt x="0" y="99822"/>
                  </a:lnTo>
                </a:path>
              </a:pathLst>
            </a:custGeom>
            <a:ln w="19050" cap="rnd">
              <a:solidFill>
                <a:srgbClr val="FFFF00"/>
              </a:solidFill>
              <a:prstDash val="solid"/>
              <a:round/>
            </a:ln>
          </p:spPr>
          <p:txBody>
            <a:bodyPr/>
            <a:lstStyle/>
            <a:p>
              <a:endParaRPr lang="ja-JP" altLang="en-US"/>
            </a:p>
          </p:txBody>
        </p:sp>
        <p:sp>
          <p:nvSpPr>
            <p:cNvPr id="30" name="フリーフォーム: 図形 29">
              <a:extLst>
                <a:ext uri="{FF2B5EF4-FFF2-40B4-BE49-F238E27FC236}">
                  <a16:creationId xmlns:a16="http://schemas.microsoft.com/office/drawing/2014/main" id="{E34854CD-E68E-88D4-4D05-99FE1B51C341}"/>
                </a:ext>
              </a:extLst>
            </p:cNvPr>
            <p:cNvSpPr/>
            <p:nvPr/>
          </p:nvSpPr>
          <p:spPr>
            <a:xfrm>
              <a:off x="764704" y="4043862"/>
              <a:ext cx="230738" cy="133158"/>
            </a:xfrm>
            <a:custGeom>
              <a:avLst/>
              <a:gdLst>
                <a:gd name="csX0" fmla="*/ 172974 w 172973"/>
                <a:gd name="csY0" fmla="*/ 0 h 99822"/>
                <a:gd name="csX1" fmla="*/ 0 w 172973"/>
                <a:gd name="csY1" fmla="*/ 99822 h 99822"/>
              </a:gdLst>
              <a:ahLst/>
              <a:cxnLst>
                <a:cxn ang="0">
                  <a:pos x="csX0" y="csY0"/>
                </a:cxn>
                <a:cxn ang="0">
                  <a:pos x="csX1" y="csY1"/>
                </a:cxn>
              </a:cxnLst>
              <a:rect l="l" t="t" r="r" b="b"/>
              <a:pathLst>
                <a:path w="172973" h="99822">
                  <a:moveTo>
                    <a:pt x="172974" y="0"/>
                  </a:moveTo>
                  <a:lnTo>
                    <a:pt x="0" y="99822"/>
                  </a:lnTo>
                </a:path>
              </a:pathLst>
            </a:custGeom>
            <a:ln w="19050" cap="rnd">
              <a:solidFill>
                <a:srgbClr val="FFFF00"/>
              </a:solidFill>
              <a:prstDash val="solid"/>
              <a:round/>
            </a:ln>
          </p:spPr>
          <p:txBody>
            <a:bodyPr/>
            <a:lstStyle/>
            <a:p>
              <a:endParaRPr lang="ja-JP" altLang="en-US"/>
            </a:p>
          </p:txBody>
        </p:sp>
        <p:sp>
          <p:nvSpPr>
            <p:cNvPr id="31" name="フリーフォーム: 図形 30">
              <a:extLst>
                <a:ext uri="{FF2B5EF4-FFF2-40B4-BE49-F238E27FC236}">
                  <a16:creationId xmlns:a16="http://schemas.microsoft.com/office/drawing/2014/main" id="{F71B68B2-0FEB-907A-E981-246361F732C1}"/>
                </a:ext>
              </a:extLst>
            </p:cNvPr>
            <p:cNvSpPr/>
            <p:nvPr/>
          </p:nvSpPr>
          <p:spPr>
            <a:xfrm>
              <a:off x="995443" y="3936879"/>
              <a:ext cx="12706" cy="106983"/>
            </a:xfrm>
            <a:custGeom>
              <a:avLst/>
              <a:gdLst>
                <a:gd name="csX0" fmla="*/ 0 w 9525"/>
                <a:gd name="csY0" fmla="*/ 0 h 80200"/>
                <a:gd name="csX1" fmla="*/ 0 w 9525"/>
                <a:gd name="csY1" fmla="*/ 80200 h 80200"/>
              </a:gdLst>
              <a:ahLst/>
              <a:cxnLst>
                <a:cxn ang="0">
                  <a:pos x="csX0" y="csY0"/>
                </a:cxn>
                <a:cxn ang="0">
                  <a:pos x="csX1" y="csY1"/>
                </a:cxn>
              </a:cxnLst>
              <a:rect l="l" t="t" r="r" b="b"/>
              <a:pathLst>
                <a:path w="9525" h="80200">
                  <a:moveTo>
                    <a:pt x="0" y="0"/>
                  </a:moveTo>
                  <a:lnTo>
                    <a:pt x="0" y="80200"/>
                  </a:lnTo>
                </a:path>
              </a:pathLst>
            </a:custGeom>
            <a:ln w="19050" cap="rnd">
              <a:solidFill>
                <a:srgbClr val="FFFF00"/>
              </a:solidFill>
              <a:prstDash val="solid"/>
              <a:round/>
            </a:ln>
          </p:spPr>
          <p:txBody>
            <a:bodyPr/>
            <a:lstStyle/>
            <a:p>
              <a:endParaRPr lang="ja-JP" altLang="en-US"/>
            </a:p>
          </p:txBody>
        </p:sp>
      </p:grpSp>
    </p:spTree>
    <p:extLst>
      <p:ext uri="{BB962C8B-B14F-4D97-AF65-F5344CB8AC3E}">
        <p14:creationId xmlns:p14="http://schemas.microsoft.com/office/powerpoint/2010/main" val="376256301"/>
      </p:ext>
    </p:extLst>
  </p:cSld>
  <p:clrMapOvr>
    <a:masterClrMapping/>
  </p:clrMapOvr>
</p:sld>
</file>

<file path=ppt/theme/theme1.xml><?xml version="1.0" encoding="utf-8"?>
<a:theme xmlns:a="http://schemas.openxmlformats.org/drawingml/2006/main" name="Office テーマ">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1023</TotalTime>
  <Words>1808</Words>
  <Application>Microsoft Office PowerPoint</Application>
  <PresentationFormat>A4 210 x 297 mm</PresentationFormat>
  <Paragraphs>228</Paragraphs>
  <Slides>16</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16</vt:i4>
      </vt:variant>
    </vt:vector>
  </HeadingPairs>
  <TitlesOfParts>
    <vt:vector size="25" baseType="lpstr">
      <vt:lpstr>HG正楷書体-PRO</vt:lpstr>
      <vt:lpstr>UD デジタル 教科書体 N-B</vt:lpstr>
      <vt:lpstr>UD デジタル 教科書体 NK-B</vt:lpstr>
      <vt:lpstr>UD デジタル 教科書体 NK-R</vt:lpstr>
      <vt:lpstr>Aptos</vt:lpstr>
      <vt:lpstr>Aptos Display</vt:lpstr>
      <vt:lpstr>Arial</vt:lpstr>
      <vt:lpstr>Ink Free</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hoon ca</dc:creator>
  <cp:lastModifiedBy>hoon ca</cp:lastModifiedBy>
  <cp:revision>142</cp:revision>
  <dcterms:created xsi:type="dcterms:W3CDTF">2025-11-22T13:41:16Z</dcterms:created>
  <dcterms:modified xsi:type="dcterms:W3CDTF">2026-01-03T09:16:24Z</dcterms:modified>
</cp:coreProperties>
</file>